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tanding next to a globe&#10;&#10;Description automatically generated">
            <a:extLst>
              <a:ext uri="{FF2B5EF4-FFF2-40B4-BE49-F238E27FC236}">
                <a16:creationId xmlns:a16="http://schemas.microsoft.com/office/drawing/2014/main" id="{FC18356A-A087-8849-AE87-0C658160AF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" y="0"/>
            <a:ext cx="9700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54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6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3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8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40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46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88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9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6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608D8-0316-4AA0-ADD0-056A9B307F7A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9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1D3222-01FA-4D52-5FFF-171CB7FA522D}"/>
              </a:ext>
            </a:extLst>
          </p:cNvPr>
          <p:cNvSpPr txBox="1"/>
          <p:nvPr/>
        </p:nvSpPr>
        <p:spPr>
          <a:xfrm>
            <a:off x="587229" y="343948"/>
            <a:ext cx="641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Cet hôpital participe au module ambulatoire du </a:t>
            </a: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72DACA-9710-E87E-D119-175D459E1F8B}"/>
              </a:ext>
            </a:extLst>
          </p:cNvPr>
          <p:cNvSpPr txBox="1"/>
          <p:nvPr/>
        </p:nvSpPr>
        <p:spPr>
          <a:xfrm>
            <a:off x="587228" y="1830198"/>
            <a:ext cx="5897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sur la consommation d'antibiotiques et la résistance aux antibiotiques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823E5C-7757-B95B-F143-0BFF2AEBF506}"/>
              </a:ext>
            </a:extLst>
          </p:cNvPr>
          <p:cNvSpPr txBox="1"/>
          <p:nvPr/>
        </p:nvSpPr>
        <p:spPr>
          <a:xfrm>
            <a:off x="587228" y="2613392"/>
            <a:ext cx="47565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De quoi </a:t>
            </a:r>
            <a:r>
              <a:rPr lang="en-US" sz="1400" b="1" dirty="0" err="1"/>
              <a:t>s'agit</a:t>
            </a:r>
            <a:r>
              <a:rPr lang="en-US" sz="1400" b="1" dirty="0"/>
              <a:t>-il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Collecte de données sur les </a:t>
            </a:r>
            <a:r>
              <a:rPr lang="fr-FR" sz="1200" dirty="0">
                <a:solidFill>
                  <a:srgbClr val="39AA40"/>
                </a:solidFill>
              </a:rPr>
              <a:t>schémas de prescription </a:t>
            </a:r>
            <a:r>
              <a:rPr lang="fr-FR" sz="1200" dirty="0"/>
              <a:t>d'antibiotiques dans le cadre des soins ambulatoires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Identifier les </a:t>
            </a:r>
            <a:r>
              <a:rPr lang="fr-FR" sz="1200" dirty="0">
                <a:solidFill>
                  <a:srgbClr val="39AA40"/>
                </a:solidFill>
              </a:rPr>
              <a:t>indicateurs</a:t>
            </a:r>
            <a:r>
              <a:rPr lang="fr-FR" sz="1200" dirty="0"/>
              <a:t> de qualité de la prescription d'antibiotiques spécifiques à une maladie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Définir des </a:t>
            </a:r>
            <a:r>
              <a:rPr lang="fr-FR" sz="1200" dirty="0">
                <a:solidFill>
                  <a:srgbClr val="39AA40"/>
                </a:solidFill>
              </a:rPr>
              <a:t>interventions </a:t>
            </a:r>
            <a:r>
              <a:rPr lang="fr-FR" sz="1200" dirty="0"/>
              <a:t>pour améliorer la prescription d'antibiotiques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Comparer les données à l'échelle </a:t>
            </a:r>
            <a:r>
              <a:rPr lang="fr-FR" sz="1200" dirty="0">
                <a:solidFill>
                  <a:srgbClr val="39AA40"/>
                </a:solidFill>
              </a:rPr>
              <a:t>régionale, nationale et mondiale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09668F-19CE-D299-27BA-BC3275D8221B}"/>
              </a:ext>
            </a:extLst>
          </p:cNvPr>
          <p:cNvSpPr txBox="1"/>
          <p:nvPr/>
        </p:nvSpPr>
        <p:spPr>
          <a:xfrm>
            <a:off x="2641243" y="4879193"/>
            <a:ext cx="39357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Pourquoi</a:t>
            </a:r>
            <a:r>
              <a:rPr lang="en-US" sz="1400" b="1" dirty="0"/>
              <a:t>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en permanence la qualité des soins de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la santé des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Lutter contre la résistance aux antibiotiques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EF1662-818A-C69F-5DC6-E4ACB92B314D}"/>
              </a:ext>
            </a:extLst>
          </p:cNvPr>
          <p:cNvSpPr txBox="1"/>
          <p:nvPr/>
        </p:nvSpPr>
        <p:spPr>
          <a:xfrm>
            <a:off x="4085547" y="6375552"/>
            <a:ext cx="348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Personne de contact : à remplir</a:t>
            </a:r>
            <a:endParaRPr lang="en-GB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4BAF47-E581-667C-7327-EC83FA73C41E}"/>
              </a:ext>
            </a:extLst>
          </p:cNvPr>
          <p:cNvSpPr txBox="1"/>
          <p:nvPr/>
        </p:nvSpPr>
        <p:spPr>
          <a:xfrm>
            <a:off x="587228" y="553828"/>
            <a:ext cx="72313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kern="500" dirty="0">
                <a:solidFill>
                  <a:srgbClr val="39AA40"/>
                </a:solidFill>
              </a:rPr>
              <a:t>l'enquête mondiale de prévalence ponctuelle</a:t>
            </a:r>
            <a:endParaRPr lang="en-GB" sz="4400" b="1" kern="500" dirty="0">
              <a:solidFill>
                <a:srgbClr val="39AA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0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</TotalTime>
  <Words>99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Leandra Reijsmeijer</dc:creator>
  <cp:lastModifiedBy>Leandra Reijsmeijer</cp:lastModifiedBy>
  <cp:revision>2</cp:revision>
  <dcterms:created xsi:type="dcterms:W3CDTF">2023-09-04T10:06:49Z</dcterms:created>
  <dcterms:modified xsi:type="dcterms:W3CDTF">2023-09-27T09:59:53Z</dcterms:modified>
</cp:coreProperties>
</file>