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FC18356A-A087-8849-AE87-0C658160AF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54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6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3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8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4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88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49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06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6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08D8-0316-4AA0-ADD0-056A9B307F7A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9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1D3222-01FA-4D52-5FFF-171CB7FA522D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2DACA-9710-E87E-D119-175D459E1F8B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23E5C-7757-B95B-F143-0BFF2AEBF506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09668F-19CE-D299-27BA-BC3275D8221B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F1662-818A-C69F-5DC6-E4ACB92B314D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Personne de contact : à remplir</a:t>
            </a:r>
            <a:endParaRPr lang="en-GB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BAF47-E581-667C-7327-EC83FA73C41E}"/>
              </a:ext>
            </a:extLst>
          </p:cNvPr>
          <p:cNvSpPr txBox="1"/>
          <p:nvPr/>
        </p:nvSpPr>
        <p:spPr>
          <a:xfrm>
            <a:off x="587228" y="553828"/>
            <a:ext cx="72313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kern="500" dirty="0">
                <a:solidFill>
                  <a:srgbClr val="39AA40"/>
                </a:solidFill>
              </a:rPr>
              <a:t>l'enquête mondiale de prévalence ponctuelle</a:t>
            </a:r>
            <a:endParaRPr lang="en-GB" sz="4400" b="1" kern="500" dirty="0">
              <a:solidFill>
                <a:srgbClr val="39AA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0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99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2</cp:revision>
  <dcterms:created xsi:type="dcterms:W3CDTF">2023-09-04T10:06:49Z</dcterms:created>
  <dcterms:modified xsi:type="dcterms:W3CDTF">2023-09-27T09:59:53Z</dcterms:modified>
</cp:coreProperties>
</file>