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55929804-3444-D571-A05A-3E5D9BC700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4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0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1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5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2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FEB2F-C786-486B-8844-42E06DD2769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7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DF192B-2B9A-77F2-B1A0-9976AB42B085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E407F-65A1-27DE-CD42-623D92CFB14E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3CA9A-4411-4070-D581-C88BDC66E9CC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B5922-EF11-C526-5853-099D08D0988F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713AC-299C-7DA1-41EB-5088DF145F68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Personne de contact : à remplir</a:t>
            </a:r>
            <a:endParaRPr lang="en-GB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C7BA39-83A2-DF63-6929-BD0BFEA18F1B}"/>
              </a:ext>
            </a:extLst>
          </p:cNvPr>
          <p:cNvSpPr txBox="1"/>
          <p:nvPr/>
        </p:nvSpPr>
        <p:spPr>
          <a:xfrm>
            <a:off x="587228" y="553828"/>
            <a:ext cx="7231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kern="500" dirty="0">
                <a:solidFill>
                  <a:srgbClr val="39AA40"/>
                </a:solidFill>
              </a:rPr>
              <a:t>l'enquête mondiale de prévalence ponctuelle</a:t>
            </a:r>
            <a:endParaRPr lang="en-GB" sz="4400" b="1" kern="500" dirty="0">
              <a:solidFill>
                <a:srgbClr val="39A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8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99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2</cp:revision>
  <dcterms:created xsi:type="dcterms:W3CDTF">2023-09-04T09:57:32Z</dcterms:created>
  <dcterms:modified xsi:type="dcterms:W3CDTF">2023-09-27T09:58:43Z</dcterms:modified>
</cp:coreProperties>
</file>