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55929804-3444-D571-A05A-3E5D9BC700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94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0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5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0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1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95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8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0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22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FEB2F-C786-486B-8844-42E06DD2769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27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DF192B-2B9A-77F2-B1A0-9976AB42B085}"/>
              </a:ext>
            </a:extLst>
          </p:cNvPr>
          <p:cNvSpPr txBox="1"/>
          <p:nvPr/>
        </p:nvSpPr>
        <p:spPr>
          <a:xfrm>
            <a:off x="587229" y="343948"/>
            <a:ext cx="6419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Cet hôpital participe au module ambulatoire du </a:t>
            </a: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6E407F-65A1-27DE-CD42-623D92CFB14E}"/>
              </a:ext>
            </a:extLst>
          </p:cNvPr>
          <p:cNvSpPr txBox="1"/>
          <p:nvPr/>
        </p:nvSpPr>
        <p:spPr>
          <a:xfrm>
            <a:off x="587228" y="1830198"/>
            <a:ext cx="5897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sur la consommation d'antibiotiques et la résistance aux antibiotiques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3CA9A-4411-4070-D581-C88BDC66E9CC}"/>
              </a:ext>
            </a:extLst>
          </p:cNvPr>
          <p:cNvSpPr txBox="1"/>
          <p:nvPr/>
        </p:nvSpPr>
        <p:spPr>
          <a:xfrm>
            <a:off x="587228" y="2613392"/>
            <a:ext cx="47565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De quoi </a:t>
            </a:r>
            <a:r>
              <a:rPr lang="en-US" sz="1400" b="1" dirty="0" err="1"/>
              <a:t>s'agit</a:t>
            </a:r>
            <a:r>
              <a:rPr lang="en-US" sz="1400" b="1" dirty="0"/>
              <a:t>-il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Collecte de données sur les </a:t>
            </a:r>
            <a:r>
              <a:rPr lang="fr-FR" sz="1200" dirty="0">
                <a:solidFill>
                  <a:srgbClr val="39AA40"/>
                </a:solidFill>
              </a:rPr>
              <a:t>schémas de prescription </a:t>
            </a:r>
            <a:r>
              <a:rPr lang="fr-FR" sz="1200" dirty="0"/>
              <a:t>d'antibiotiques dans le cadre des soins ambulatoires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Identifier les </a:t>
            </a:r>
            <a:r>
              <a:rPr lang="fr-FR" sz="1200" dirty="0">
                <a:solidFill>
                  <a:srgbClr val="39AA40"/>
                </a:solidFill>
              </a:rPr>
              <a:t>indicateurs</a:t>
            </a:r>
            <a:r>
              <a:rPr lang="fr-FR" sz="1200" dirty="0"/>
              <a:t> de qualité de la prescription d'antibiotiques spécifiques à une maladie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Définir des </a:t>
            </a:r>
            <a:r>
              <a:rPr lang="fr-FR" sz="1200" dirty="0">
                <a:solidFill>
                  <a:srgbClr val="39AA40"/>
                </a:solidFill>
              </a:rPr>
              <a:t>interventions </a:t>
            </a:r>
            <a:r>
              <a:rPr lang="fr-FR" sz="1200" dirty="0"/>
              <a:t>pour améliorer la prescription d'antibiotiques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Comparer les données à l'échelle </a:t>
            </a:r>
            <a:r>
              <a:rPr lang="fr-FR" sz="1200" dirty="0">
                <a:solidFill>
                  <a:srgbClr val="39AA40"/>
                </a:solidFill>
              </a:rPr>
              <a:t>régionale, nationale et mondiale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3B5922-EF11-C526-5853-099D08D0988F}"/>
              </a:ext>
            </a:extLst>
          </p:cNvPr>
          <p:cNvSpPr txBox="1"/>
          <p:nvPr/>
        </p:nvSpPr>
        <p:spPr>
          <a:xfrm>
            <a:off x="2641243" y="4879193"/>
            <a:ext cx="39357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Pourquoi</a:t>
            </a:r>
            <a:r>
              <a:rPr lang="en-US" sz="1400" b="1" dirty="0"/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en permanence la qualité des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la santé des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Lutter contre la résistance aux antibiotiques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C713AC-299C-7DA1-41EB-5088DF145F68}"/>
              </a:ext>
            </a:extLst>
          </p:cNvPr>
          <p:cNvSpPr txBox="1"/>
          <p:nvPr/>
        </p:nvSpPr>
        <p:spPr>
          <a:xfrm>
            <a:off x="4085547" y="6375552"/>
            <a:ext cx="348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Personne de contact : à remplir</a:t>
            </a:r>
            <a:endParaRPr lang="en-GB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C7BA39-83A2-DF63-6929-BD0BFEA18F1B}"/>
              </a:ext>
            </a:extLst>
          </p:cNvPr>
          <p:cNvSpPr txBox="1"/>
          <p:nvPr/>
        </p:nvSpPr>
        <p:spPr>
          <a:xfrm>
            <a:off x="587228" y="553828"/>
            <a:ext cx="72313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kern="500" dirty="0">
                <a:solidFill>
                  <a:srgbClr val="39AA40"/>
                </a:solidFill>
              </a:rPr>
              <a:t>l'enquête mondiale de prévalence ponctuelle</a:t>
            </a:r>
            <a:endParaRPr lang="en-GB" sz="4400" b="1" kern="500" dirty="0">
              <a:solidFill>
                <a:srgbClr val="39AA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8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</TotalTime>
  <Words>99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2</cp:revision>
  <dcterms:created xsi:type="dcterms:W3CDTF">2023-09-04T09:57:32Z</dcterms:created>
  <dcterms:modified xsi:type="dcterms:W3CDTF">2023-09-27T09:58:43Z</dcterms:modified>
</cp:coreProperties>
</file>