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7202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1122363"/>
            <a:ext cx="8262224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3602038"/>
            <a:ext cx="7290197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DAC682CE-424B-4EA7-AA07-BBDD97335E5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CA4DACFB-1067-4448-9F79-600D21BFB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67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8" y="1825625"/>
            <a:ext cx="8383727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DAC682CE-424B-4EA7-AA07-BBDD97335E5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CA4DACFB-1067-4448-9F79-600D21BFB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21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5125"/>
            <a:ext cx="2095932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5125"/>
            <a:ext cx="6166292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DAC682CE-424B-4EA7-AA07-BBDD97335E5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CA4DACFB-1067-4448-9F79-600D21BFB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14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268" y="1825625"/>
            <a:ext cx="8383727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DAC682CE-424B-4EA7-AA07-BBDD97335E5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CA4DACFB-1067-4448-9F79-600D21BFB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82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709740"/>
            <a:ext cx="8383727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589465"/>
            <a:ext cx="8383727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DAC682CE-424B-4EA7-AA07-BBDD97335E5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CA4DACFB-1067-4448-9F79-600D21BFB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23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DAC682CE-424B-4EA7-AA07-BBDD97335E5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CA4DACFB-1067-4448-9F79-600D21BFB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59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5127"/>
            <a:ext cx="8383727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81163"/>
            <a:ext cx="413237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505075"/>
            <a:ext cx="413237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DAC682CE-424B-4EA7-AA07-BBDD97335E5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CA4DACFB-1067-4448-9F79-600D21BFB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16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DAC682CE-424B-4EA7-AA07-BBDD97335E5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CA4DACFB-1067-4448-9F79-600D21BFB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5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549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87427"/>
            <a:ext cx="492088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DAC682CE-424B-4EA7-AA07-BBDD97335E5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CA4DACFB-1067-4448-9F79-600D21BFB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92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87427"/>
            <a:ext cx="492088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DAC682CE-424B-4EA7-AA07-BBDD97335E5D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CA4DACFB-1067-4448-9F79-600D21BFB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15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tanding next to a globe&#10;&#10;Description automatically generated">
            <a:extLst>
              <a:ext uri="{FF2B5EF4-FFF2-40B4-BE49-F238E27FC236}">
                <a16:creationId xmlns:a16="http://schemas.microsoft.com/office/drawing/2014/main" id="{D0DE6773-2419-2DDE-B138-65123EA5FED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" y="0"/>
            <a:ext cx="97001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02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89EFA8-1FF0-B11F-27D4-35B50F7B133A}"/>
              </a:ext>
            </a:extLst>
          </p:cNvPr>
          <p:cNvSpPr txBox="1"/>
          <p:nvPr/>
        </p:nvSpPr>
        <p:spPr>
          <a:xfrm>
            <a:off x="587229" y="343948"/>
            <a:ext cx="6419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hospital is participating in the outpatient module of the</a:t>
            </a:r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7B6A6B-29CE-9066-52A8-43C472A13B77}"/>
              </a:ext>
            </a:extLst>
          </p:cNvPr>
          <p:cNvSpPr txBox="1"/>
          <p:nvPr/>
        </p:nvSpPr>
        <p:spPr>
          <a:xfrm>
            <a:off x="587228" y="1830198"/>
            <a:ext cx="5897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of Antibiotic Consumption and Resistance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D6C951-785C-6B29-4CA5-2E22AB6A4A37}"/>
              </a:ext>
            </a:extLst>
          </p:cNvPr>
          <p:cNvSpPr txBox="1"/>
          <p:nvPr/>
        </p:nvSpPr>
        <p:spPr>
          <a:xfrm>
            <a:off x="587228" y="2337992"/>
            <a:ext cx="462233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What is it about?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Data collection on antibiotic </a:t>
            </a:r>
            <a:r>
              <a:rPr lang="en-US" sz="1400" dirty="0">
                <a:solidFill>
                  <a:srgbClr val="39AA40"/>
                </a:solidFill>
              </a:rPr>
              <a:t>prescription patterns </a:t>
            </a:r>
            <a:r>
              <a:rPr lang="en-US" sz="1400" dirty="0"/>
              <a:t>in the ambulatory care setting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Identify disease-specific antibiotic prescribing quality </a:t>
            </a:r>
            <a:r>
              <a:rPr lang="en-US" sz="1400" dirty="0">
                <a:solidFill>
                  <a:srgbClr val="39AA40"/>
                </a:solidFill>
              </a:rPr>
              <a:t>indicators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Define </a:t>
            </a:r>
            <a:r>
              <a:rPr lang="en-US" sz="1400" dirty="0">
                <a:solidFill>
                  <a:srgbClr val="39AA40"/>
                </a:solidFill>
              </a:rPr>
              <a:t>tailor-made interventions </a:t>
            </a:r>
            <a:r>
              <a:rPr lang="en-US" sz="1400" dirty="0"/>
              <a:t>for improved antibiotic prescribing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Compare data </a:t>
            </a:r>
            <a:r>
              <a:rPr lang="en-US" sz="1400" dirty="0">
                <a:solidFill>
                  <a:srgbClr val="39AA40"/>
                </a:solidFill>
              </a:rPr>
              <a:t>regionally, nationally and worldwide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60F4CF-B628-3888-2D93-FF4CA0B2B3A0}"/>
              </a:ext>
            </a:extLst>
          </p:cNvPr>
          <p:cNvSpPr txBox="1"/>
          <p:nvPr/>
        </p:nvSpPr>
        <p:spPr>
          <a:xfrm>
            <a:off x="2548963" y="4566138"/>
            <a:ext cx="462233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Continually improve healthcare quality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Enhance patient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Combat antibiotic resistance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6A2B97-34F9-6B2E-BBCA-A4F64F9134FA}"/>
              </a:ext>
            </a:extLst>
          </p:cNvPr>
          <p:cNvSpPr txBox="1"/>
          <p:nvPr/>
        </p:nvSpPr>
        <p:spPr>
          <a:xfrm>
            <a:off x="4085547" y="6375552"/>
            <a:ext cx="3489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/>
              <a:t>Contact person: </a:t>
            </a:r>
            <a:r>
              <a:rPr lang="en-GB" sz="1200" dirty="0"/>
              <a:t>fill</a:t>
            </a:r>
            <a:r>
              <a:rPr lang="nl-BE" sz="1200" dirty="0"/>
              <a:t> in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2817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121</TotalTime>
  <Words>68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Leandra Reijsmeijer</dc:creator>
  <cp:lastModifiedBy>Leandra Reijsmeijer</cp:lastModifiedBy>
  <cp:revision>5</cp:revision>
  <dcterms:created xsi:type="dcterms:W3CDTF">2023-09-04T08:17:05Z</dcterms:created>
  <dcterms:modified xsi:type="dcterms:W3CDTF">2023-09-27T09:46:15Z</dcterms:modified>
</cp:coreProperties>
</file>