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</p:sldIdLst>
  <p:sldSz cx="9720263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AA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3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9020" y="1122363"/>
            <a:ext cx="8262224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5033" y="3602038"/>
            <a:ext cx="7290197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8268" y="6356352"/>
            <a:ext cx="2187059" cy="365125"/>
          </a:xfrm>
          <a:prstGeom prst="rect">
            <a:avLst/>
          </a:prstGeom>
        </p:spPr>
        <p:txBody>
          <a:bodyPr/>
          <a:lstStyle/>
          <a:p>
            <a:fld id="{DAC682CE-424B-4EA7-AA07-BBDD97335E5D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9837" y="6356352"/>
            <a:ext cx="3280589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64936" y="6356352"/>
            <a:ext cx="2187059" cy="365125"/>
          </a:xfrm>
          <a:prstGeom prst="rect">
            <a:avLst/>
          </a:prstGeom>
        </p:spPr>
        <p:txBody>
          <a:bodyPr/>
          <a:lstStyle/>
          <a:p>
            <a:fld id="{CA4DACFB-1067-4448-9F79-600D21BFB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9674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268" y="365127"/>
            <a:ext cx="8383727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8268" y="1825625"/>
            <a:ext cx="8383727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8268" y="6356352"/>
            <a:ext cx="2187059" cy="365125"/>
          </a:xfrm>
          <a:prstGeom prst="rect">
            <a:avLst/>
          </a:prstGeom>
        </p:spPr>
        <p:txBody>
          <a:bodyPr/>
          <a:lstStyle/>
          <a:p>
            <a:fld id="{DAC682CE-424B-4EA7-AA07-BBDD97335E5D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9837" y="6356352"/>
            <a:ext cx="3280589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64936" y="6356352"/>
            <a:ext cx="2187059" cy="365125"/>
          </a:xfrm>
          <a:prstGeom prst="rect">
            <a:avLst/>
          </a:prstGeom>
        </p:spPr>
        <p:txBody>
          <a:bodyPr/>
          <a:lstStyle/>
          <a:p>
            <a:fld id="{CA4DACFB-1067-4448-9F79-600D21BFB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7211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6064" y="365125"/>
            <a:ext cx="2095932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8269" y="365125"/>
            <a:ext cx="6166292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8268" y="6356352"/>
            <a:ext cx="2187059" cy="365125"/>
          </a:xfrm>
          <a:prstGeom prst="rect">
            <a:avLst/>
          </a:prstGeom>
        </p:spPr>
        <p:txBody>
          <a:bodyPr/>
          <a:lstStyle/>
          <a:p>
            <a:fld id="{DAC682CE-424B-4EA7-AA07-BBDD97335E5D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9837" y="6356352"/>
            <a:ext cx="3280589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64936" y="6356352"/>
            <a:ext cx="2187059" cy="365125"/>
          </a:xfrm>
          <a:prstGeom prst="rect">
            <a:avLst/>
          </a:prstGeom>
        </p:spPr>
        <p:txBody>
          <a:bodyPr/>
          <a:lstStyle/>
          <a:p>
            <a:fld id="{CA4DACFB-1067-4448-9F79-600D21BFB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7142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268" y="365127"/>
            <a:ext cx="8383727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8268" y="1825625"/>
            <a:ext cx="8383727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8268" y="6356352"/>
            <a:ext cx="2187059" cy="365125"/>
          </a:xfrm>
          <a:prstGeom prst="rect">
            <a:avLst/>
          </a:prstGeom>
        </p:spPr>
        <p:txBody>
          <a:bodyPr/>
          <a:lstStyle/>
          <a:p>
            <a:fld id="{DAC682CE-424B-4EA7-AA07-BBDD97335E5D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9837" y="6356352"/>
            <a:ext cx="3280589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64936" y="6356352"/>
            <a:ext cx="2187059" cy="365125"/>
          </a:xfrm>
          <a:prstGeom prst="rect">
            <a:avLst/>
          </a:prstGeom>
        </p:spPr>
        <p:txBody>
          <a:bodyPr/>
          <a:lstStyle/>
          <a:p>
            <a:fld id="{CA4DACFB-1067-4448-9F79-600D21BFB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3824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206" y="1709740"/>
            <a:ext cx="8383727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3206" y="4589465"/>
            <a:ext cx="8383727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8268" y="6356352"/>
            <a:ext cx="2187059" cy="365125"/>
          </a:xfrm>
          <a:prstGeom prst="rect">
            <a:avLst/>
          </a:prstGeom>
        </p:spPr>
        <p:txBody>
          <a:bodyPr/>
          <a:lstStyle/>
          <a:p>
            <a:fld id="{DAC682CE-424B-4EA7-AA07-BBDD97335E5D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9837" y="6356352"/>
            <a:ext cx="3280589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64936" y="6356352"/>
            <a:ext cx="2187059" cy="365125"/>
          </a:xfrm>
          <a:prstGeom prst="rect">
            <a:avLst/>
          </a:prstGeom>
        </p:spPr>
        <p:txBody>
          <a:bodyPr/>
          <a:lstStyle/>
          <a:p>
            <a:fld id="{CA4DACFB-1067-4448-9F79-600D21BFB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0237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268" y="365127"/>
            <a:ext cx="8383727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8268" y="1825625"/>
            <a:ext cx="4131112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20883" y="1825625"/>
            <a:ext cx="4131112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68268" y="6356352"/>
            <a:ext cx="2187059" cy="365125"/>
          </a:xfrm>
          <a:prstGeom prst="rect">
            <a:avLst/>
          </a:prstGeom>
        </p:spPr>
        <p:txBody>
          <a:bodyPr/>
          <a:lstStyle/>
          <a:p>
            <a:fld id="{DAC682CE-424B-4EA7-AA07-BBDD97335E5D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19837" y="6356352"/>
            <a:ext cx="3280589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64936" y="6356352"/>
            <a:ext cx="2187059" cy="365125"/>
          </a:xfrm>
          <a:prstGeom prst="rect">
            <a:avLst/>
          </a:prstGeom>
        </p:spPr>
        <p:txBody>
          <a:bodyPr/>
          <a:lstStyle/>
          <a:p>
            <a:fld id="{CA4DACFB-1067-4448-9F79-600D21BFB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1597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365127"/>
            <a:ext cx="8383727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9535" y="1681163"/>
            <a:ext cx="4112126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9535" y="2505075"/>
            <a:ext cx="4112126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20884" y="1681163"/>
            <a:ext cx="413237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0884" y="2505075"/>
            <a:ext cx="413237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68268" y="6356352"/>
            <a:ext cx="2187059" cy="365125"/>
          </a:xfrm>
          <a:prstGeom prst="rect">
            <a:avLst/>
          </a:prstGeom>
        </p:spPr>
        <p:txBody>
          <a:bodyPr/>
          <a:lstStyle/>
          <a:p>
            <a:fld id="{DAC682CE-424B-4EA7-AA07-BBDD97335E5D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219837" y="6356352"/>
            <a:ext cx="3280589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864936" y="6356352"/>
            <a:ext cx="2187059" cy="365125"/>
          </a:xfrm>
          <a:prstGeom prst="rect">
            <a:avLst/>
          </a:prstGeom>
        </p:spPr>
        <p:txBody>
          <a:bodyPr/>
          <a:lstStyle/>
          <a:p>
            <a:fld id="{CA4DACFB-1067-4448-9F79-600D21BFB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4160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268" y="365127"/>
            <a:ext cx="8383727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68268" y="6356352"/>
            <a:ext cx="2187059" cy="365125"/>
          </a:xfrm>
          <a:prstGeom prst="rect">
            <a:avLst/>
          </a:prstGeom>
        </p:spPr>
        <p:txBody>
          <a:bodyPr/>
          <a:lstStyle/>
          <a:p>
            <a:fld id="{DAC682CE-424B-4EA7-AA07-BBDD97335E5D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19837" y="6356352"/>
            <a:ext cx="3280589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864936" y="6356352"/>
            <a:ext cx="2187059" cy="365125"/>
          </a:xfrm>
          <a:prstGeom prst="rect">
            <a:avLst/>
          </a:prstGeom>
        </p:spPr>
        <p:txBody>
          <a:bodyPr/>
          <a:lstStyle/>
          <a:p>
            <a:fld id="{CA4DACFB-1067-4448-9F79-600D21BFB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7658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25492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457200"/>
            <a:ext cx="313503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2378" y="987427"/>
            <a:ext cx="4920883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2057400"/>
            <a:ext cx="313503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68268" y="6356352"/>
            <a:ext cx="2187059" cy="365125"/>
          </a:xfrm>
          <a:prstGeom prst="rect">
            <a:avLst/>
          </a:prstGeom>
        </p:spPr>
        <p:txBody>
          <a:bodyPr/>
          <a:lstStyle/>
          <a:p>
            <a:fld id="{DAC682CE-424B-4EA7-AA07-BBDD97335E5D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19837" y="6356352"/>
            <a:ext cx="3280589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64936" y="6356352"/>
            <a:ext cx="2187059" cy="365125"/>
          </a:xfrm>
          <a:prstGeom prst="rect">
            <a:avLst/>
          </a:prstGeom>
        </p:spPr>
        <p:txBody>
          <a:bodyPr/>
          <a:lstStyle/>
          <a:p>
            <a:fld id="{CA4DACFB-1067-4448-9F79-600D21BFB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7928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457200"/>
            <a:ext cx="313503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32378" y="987427"/>
            <a:ext cx="4920883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2057400"/>
            <a:ext cx="313503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68268" y="6356352"/>
            <a:ext cx="2187059" cy="365125"/>
          </a:xfrm>
          <a:prstGeom prst="rect">
            <a:avLst/>
          </a:prstGeom>
        </p:spPr>
        <p:txBody>
          <a:bodyPr/>
          <a:lstStyle/>
          <a:p>
            <a:fld id="{DAC682CE-424B-4EA7-AA07-BBDD97335E5D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19837" y="6356352"/>
            <a:ext cx="3280589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64936" y="6356352"/>
            <a:ext cx="2187059" cy="365125"/>
          </a:xfrm>
          <a:prstGeom prst="rect">
            <a:avLst/>
          </a:prstGeom>
        </p:spPr>
        <p:txBody>
          <a:bodyPr/>
          <a:lstStyle/>
          <a:p>
            <a:fld id="{CA4DACFB-1067-4448-9F79-600D21BFB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6155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oup of people standing next to a globe&#10;&#10;Description automatically generated">
            <a:extLst>
              <a:ext uri="{FF2B5EF4-FFF2-40B4-BE49-F238E27FC236}">
                <a16:creationId xmlns:a16="http://schemas.microsoft.com/office/drawing/2014/main" id="{D0DE6773-2419-2DDE-B138-65123EA5FED8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0" y="0"/>
            <a:ext cx="970014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4023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089EFA8-1FF0-B11F-27D4-35B50F7B133A}"/>
              </a:ext>
            </a:extLst>
          </p:cNvPr>
          <p:cNvSpPr txBox="1"/>
          <p:nvPr/>
        </p:nvSpPr>
        <p:spPr>
          <a:xfrm>
            <a:off x="587229" y="343948"/>
            <a:ext cx="64198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This hospital is participating in the outpatient module of the</a:t>
            </a:r>
            <a:endParaRPr lang="en-GB" sz="2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E7B6A6B-29CE-9066-52A8-43C472A13B77}"/>
              </a:ext>
            </a:extLst>
          </p:cNvPr>
          <p:cNvSpPr txBox="1"/>
          <p:nvPr/>
        </p:nvSpPr>
        <p:spPr>
          <a:xfrm>
            <a:off x="587228" y="1830198"/>
            <a:ext cx="58974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of Antibiotic Consumption and Resistance</a:t>
            </a:r>
            <a:endParaRPr lang="en-GB" sz="2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8D6C951-785C-6B29-4CA5-2E22AB6A4A37}"/>
              </a:ext>
            </a:extLst>
          </p:cNvPr>
          <p:cNvSpPr txBox="1"/>
          <p:nvPr/>
        </p:nvSpPr>
        <p:spPr>
          <a:xfrm>
            <a:off x="587228" y="2337992"/>
            <a:ext cx="4622335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What is it about?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Data collection on antibiotic </a:t>
            </a:r>
            <a:r>
              <a:rPr lang="en-US" sz="1400" dirty="0">
                <a:solidFill>
                  <a:srgbClr val="39AA40"/>
                </a:solidFill>
              </a:rPr>
              <a:t>prescription patterns </a:t>
            </a:r>
            <a:r>
              <a:rPr lang="en-US" sz="1400" dirty="0"/>
              <a:t>in the ambulatory care setting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Identify disease-specific antibiotic prescribing quality </a:t>
            </a:r>
            <a:r>
              <a:rPr lang="en-US" sz="1400" dirty="0">
                <a:solidFill>
                  <a:srgbClr val="39AA40"/>
                </a:solidFill>
              </a:rPr>
              <a:t>indicators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Define </a:t>
            </a:r>
            <a:r>
              <a:rPr lang="en-US" sz="1400" dirty="0">
                <a:solidFill>
                  <a:srgbClr val="39AA40"/>
                </a:solidFill>
              </a:rPr>
              <a:t>tailor-made interventions </a:t>
            </a:r>
            <a:r>
              <a:rPr lang="en-US" sz="1400" dirty="0"/>
              <a:t>for improved antibiotic prescribing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Compare data </a:t>
            </a:r>
            <a:r>
              <a:rPr lang="en-US" sz="1400" dirty="0">
                <a:solidFill>
                  <a:srgbClr val="39AA40"/>
                </a:solidFill>
              </a:rPr>
              <a:t>regionally, nationally and worldwide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260F4CF-B628-3888-2D93-FF4CA0B2B3A0}"/>
              </a:ext>
            </a:extLst>
          </p:cNvPr>
          <p:cNvSpPr txBox="1"/>
          <p:nvPr/>
        </p:nvSpPr>
        <p:spPr>
          <a:xfrm>
            <a:off x="2548963" y="4566138"/>
            <a:ext cx="4622335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Why?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Continually improve healthcare quality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Enhance patient health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Combat antibiotic resistance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E6A2B97-34F9-6B2E-BBCA-A4F64F9134FA}"/>
              </a:ext>
            </a:extLst>
          </p:cNvPr>
          <p:cNvSpPr txBox="1"/>
          <p:nvPr/>
        </p:nvSpPr>
        <p:spPr>
          <a:xfrm>
            <a:off x="4085547" y="6375552"/>
            <a:ext cx="34897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200" dirty="0"/>
              <a:t>Contact person: </a:t>
            </a:r>
            <a:r>
              <a:rPr lang="en-GB" sz="1200" dirty="0"/>
              <a:t>fill</a:t>
            </a:r>
            <a:r>
              <a:rPr lang="nl-BE" sz="1200" dirty="0"/>
              <a:t> in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2281703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121</TotalTime>
  <Words>68</Words>
  <Application>Microsoft Office PowerPoint</Application>
  <PresentationFormat>Custom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Leandra Reijsmeijer</dc:creator>
  <cp:lastModifiedBy>Leandra Reijsmeijer</cp:lastModifiedBy>
  <cp:revision>5</cp:revision>
  <dcterms:created xsi:type="dcterms:W3CDTF">2023-09-04T08:17:05Z</dcterms:created>
  <dcterms:modified xsi:type="dcterms:W3CDTF">2023-09-27T09:46:15Z</dcterms:modified>
</cp:coreProperties>
</file>