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90F32F36-5197-1A9B-3792-D26297C56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8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7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6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0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3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9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29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6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2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FC491-0BE2-424A-9666-0917F68AA6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0DCDBE-2A2E-B565-9AD5-ECF23EDBD69D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6C946-4607-399C-3080-001F8AAFE9B7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9E3A4A-0936-5865-BBAB-3B2D62DF1D9B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0B5E6-3038-9A2C-995A-1EE9047DD8BE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E084B4-A7AB-F7E0-A546-BFCA7B06C854}"/>
              </a:ext>
            </a:extLst>
          </p:cNvPr>
          <p:cNvGrpSpPr/>
          <p:nvPr/>
        </p:nvGrpSpPr>
        <p:grpSpPr>
          <a:xfrm>
            <a:off x="4731391" y="6052388"/>
            <a:ext cx="2414631" cy="768516"/>
            <a:chOff x="4885406" y="5961489"/>
            <a:chExt cx="2285892" cy="76851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599339-B7A0-3A71-1CBE-15B2FCF15D5A}"/>
                </a:ext>
              </a:extLst>
            </p:cNvPr>
            <p:cNvSpPr txBox="1"/>
            <p:nvPr/>
          </p:nvSpPr>
          <p:spPr>
            <a:xfrm>
              <a:off x="4885406" y="6129841"/>
              <a:ext cx="15182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100" dirty="0"/>
                <a:t>Scannez pour lire notre Sélection de Publications</a:t>
              </a:r>
              <a:endParaRPr lang="en-GB" sz="1100" dirty="0"/>
            </a:p>
          </p:txBody>
        </p:sp>
        <p:pic>
          <p:nvPicPr>
            <p:cNvPr id="11" name="Picture 10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004492EF-D4B9-7D63-60BE-551A57061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3705" y="5961489"/>
              <a:ext cx="767593" cy="7675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776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95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1</cp:revision>
  <dcterms:created xsi:type="dcterms:W3CDTF">2023-09-04T10:12:01Z</dcterms:created>
  <dcterms:modified xsi:type="dcterms:W3CDTF">2023-09-04T10:15:22Z</dcterms:modified>
</cp:coreProperties>
</file>