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oup of people standing next to a globe&#10;&#10;Description automatically generated">
            <a:extLst>
              <a:ext uri="{FF2B5EF4-FFF2-40B4-BE49-F238E27FC236}">
                <a16:creationId xmlns:a16="http://schemas.microsoft.com/office/drawing/2014/main" id="{83AD4134-4484-A795-0A14-11C5613D71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1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21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86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89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72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7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32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4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02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07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7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A69BF-B6F2-4AD4-A539-6A03EDD4C313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12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A4A80D-3C5F-68F3-81BB-6C63CDEF7730}"/>
              </a:ext>
            </a:extLst>
          </p:cNvPr>
          <p:cNvSpPr txBox="1"/>
          <p:nvPr/>
        </p:nvSpPr>
        <p:spPr>
          <a:xfrm>
            <a:off x="587229" y="343948"/>
            <a:ext cx="5897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hospital is participating in the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AD8B2-D4E5-276A-ABF9-3789115F6EA4}"/>
              </a:ext>
            </a:extLst>
          </p:cNvPr>
          <p:cNvSpPr txBox="1"/>
          <p:nvPr/>
        </p:nvSpPr>
        <p:spPr>
          <a:xfrm>
            <a:off x="587228" y="1830198"/>
            <a:ext cx="5897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of Antibiotic Consumption and Resistance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22719-9563-49E3-EA9F-00E612A9E0AB}"/>
              </a:ext>
            </a:extLst>
          </p:cNvPr>
          <p:cNvSpPr txBox="1"/>
          <p:nvPr/>
        </p:nvSpPr>
        <p:spPr>
          <a:xfrm>
            <a:off x="587228" y="2639339"/>
            <a:ext cx="462233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is it about?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Data collection on antibiotic </a:t>
            </a:r>
            <a:r>
              <a:rPr lang="en-US" sz="1600" dirty="0">
                <a:solidFill>
                  <a:srgbClr val="39AA40"/>
                </a:solidFill>
              </a:rPr>
              <a:t>prescription patterns </a:t>
            </a:r>
            <a:r>
              <a:rPr lang="en-US" sz="1600" dirty="0"/>
              <a:t>in the hospital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Compare data </a:t>
            </a:r>
            <a:r>
              <a:rPr lang="en-US" sz="1600" dirty="0">
                <a:solidFill>
                  <a:srgbClr val="39AA40"/>
                </a:solidFill>
              </a:rPr>
              <a:t>nationally and worldwide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Identify </a:t>
            </a:r>
            <a:r>
              <a:rPr lang="en-US" sz="1600" dirty="0">
                <a:solidFill>
                  <a:srgbClr val="39AA40"/>
                </a:solidFill>
              </a:rPr>
              <a:t>targets</a:t>
            </a:r>
            <a:r>
              <a:rPr lang="en-US" sz="1600" dirty="0"/>
              <a:t> to improve antibiotic prescribing</a:t>
            </a:r>
            <a:endParaRPr lang="en-GB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6D3E5B-5FFE-F94E-1713-FEE72698DC43}"/>
              </a:ext>
            </a:extLst>
          </p:cNvPr>
          <p:cNvSpPr txBox="1"/>
          <p:nvPr/>
        </p:nvSpPr>
        <p:spPr>
          <a:xfrm>
            <a:off x="2548963" y="4566138"/>
            <a:ext cx="46223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Continually </a:t>
            </a:r>
            <a:r>
              <a:rPr lang="en-US" sz="1600" dirty="0">
                <a:solidFill>
                  <a:srgbClr val="39AA40"/>
                </a:solidFill>
              </a:rPr>
              <a:t>improve healthcare </a:t>
            </a:r>
            <a:r>
              <a:rPr lang="en-US" sz="1600" dirty="0"/>
              <a:t>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Improve </a:t>
            </a:r>
            <a:r>
              <a:rPr lang="en-US" sz="1600" dirty="0">
                <a:solidFill>
                  <a:srgbClr val="39AA40"/>
                </a:solidFill>
              </a:rPr>
              <a:t>antibiotic use </a:t>
            </a:r>
            <a:r>
              <a:rPr lang="en-US" sz="1600" dirty="0"/>
              <a:t>for better patient 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Combat antibiotic resistance</a:t>
            </a:r>
            <a:endParaRPr lang="en-GB" sz="16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1AF4EA8-B250-948E-51DF-884E2A90AAC7}"/>
              </a:ext>
            </a:extLst>
          </p:cNvPr>
          <p:cNvGrpSpPr/>
          <p:nvPr/>
        </p:nvGrpSpPr>
        <p:grpSpPr>
          <a:xfrm>
            <a:off x="4860130" y="6052388"/>
            <a:ext cx="2285892" cy="767593"/>
            <a:chOff x="4885406" y="5961489"/>
            <a:chExt cx="2285892" cy="76759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C12E8BB-6F8A-352B-418D-17F8E640A554}"/>
                </a:ext>
              </a:extLst>
            </p:cNvPr>
            <p:cNvSpPr txBox="1"/>
            <p:nvPr/>
          </p:nvSpPr>
          <p:spPr>
            <a:xfrm>
              <a:off x="4885406" y="6129841"/>
              <a:ext cx="15182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00" dirty="0"/>
                <a:t>Scan to read our Selection of Publication</a:t>
              </a:r>
              <a:endParaRPr lang="en-GB" sz="1100" dirty="0"/>
            </a:p>
          </p:txBody>
        </p:sp>
        <p:pic>
          <p:nvPicPr>
            <p:cNvPr id="10" name="Picture 9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3FFCAF42-393C-FFCE-EA85-30AE1DE126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3705" y="5961489"/>
              <a:ext cx="767593" cy="7675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853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59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1</cp:revision>
  <dcterms:created xsi:type="dcterms:W3CDTF">2023-09-04T08:38:06Z</dcterms:created>
  <dcterms:modified xsi:type="dcterms:W3CDTF">2023-09-04T08:41:24Z</dcterms:modified>
</cp:coreProperties>
</file>