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72026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oup of people standing around a globe&#10;&#10;Description automatically generated">
            <a:extLst>
              <a:ext uri="{FF2B5EF4-FFF2-40B4-BE49-F238E27FC236}">
                <a16:creationId xmlns:a16="http://schemas.microsoft.com/office/drawing/2014/main" id="{4E3EE801-C633-6A47-317A-7F56B60F0C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" y="0"/>
            <a:ext cx="97001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76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6F5A-E052-49C7-B6CE-290D4C8095C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47B9-A3B8-4702-AA45-5A045CC3B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30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65125"/>
            <a:ext cx="209593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65125"/>
            <a:ext cx="616629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6F5A-E052-49C7-B6CE-290D4C8095C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47B9-A3B8-4702-AA45-5A045CC3B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347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6F5A-E052-49C7-B6CE-290D4C8095C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47B9-A3B8-4702-AA45-5A045CC3B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572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709740"/>
            <a:ext cx="838372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4589465"/>
            <a:ext cx="83837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6F5A-E052-49C7-B6CE-290D4C8095C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47B9-A3B8-4702-AA45-5A045CC3B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67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6F5A-E052-49C7-B6CE-290D4C8095C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47B9-A3B8-4702-AA45-5A045CC3B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03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65127"/>
            <a:ext cx="8383727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681163"/>
            <a:ext cx="411212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505075"/>
            <a:ext cx="411212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681163"/>
            <a:ext cx="413237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505075"/>
            <a:ext cx="413237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6F5A-E052-49C7-B6CE-290D4C8095C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47B9-A3B8-4702-AA45-5A045CC3B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94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6F5A-E052-49C7-B6CE-290D4C8095C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47B9-A3B8-4702-AA45-5A045CC3B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801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6F5A-E052-49C7-B6CE-290D4C8095C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47B9-A3B8-4702-AA45-5A045CC3B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811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87427"/>
            <a:ext cx="49208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6F5A-E052-49C7-B6CE-290D4C8095C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47B9-A3B8-4702-AA45-5A045CC3B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60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87427"/>
            <a:ext cx="492088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6F5A-E052-49C7-B6CE-290D4C8095C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47B9-A3B8-4702-AA45-5A045CC3B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82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1825625"/>
            <a:ext cx="83837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16F5A-E052-49C7-B6CE-290D4C8095C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347B9-A3B8-4702-AA45-5A045CC3B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78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53F610-DE79-D1F9-3367-DEDEAFDB8E83}"/>
              </a:ext>
            </a:extLst>
          </p:cNvPr>
          <p:cNvSpPr txBox="1"/>
          <p:nvPr/>
        </p:nvSpPr>
        <p:spPr>
          <a:xfrm>
            <a:off x="587229" y="343948"/>
            <a:ext cx="5897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hospital is participating in the</a:t>
            </a:r>
            <a:endParaRPr lang="en-GB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44F239-564F-33F6-F62A-19A4E90DE07B}"/>
              </a:ext>
            </a:extLst>
          </p:cNvPr>
          <p:cNvSpPr txBox="1"/>
          <p:nvPr/>
        </p:nvSpPr>
        <p:spPr>
          <a:xfrm>
            <a:off x="587228" y="1830198"/>
            <a:ext cx="5897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of Antibiotic Consumption and Resistance</a:t>
            </a:r>
            <a:endParaRPr lang="en-GB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C35C21-54DA-6478-17B8-D349A1B4A8D6}"/>
              </a:ext>
            </a:extLst>
          </p:cNvPr>
          <p:cNvSpPr txBox="1"/>
          <p:nvPr/>
        </p:nvSpPr>
        <p:spPr>
          <a:xfrm>
            <a:off x="587228" y="2639339"/>
            <a:ext cx="462233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What is it about?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Data collection on antibiotic </a:t>
            </a:r>
            <a:r>
              <a:rPr lang="en-US" sz="1600" dirty="0">
                <a:solidFill>
                  <a:srgbClr val="39AA40"/>
                </a:solidFill>
              </a:rPr>
              <a:t>prescription patterns </a:t>
            </a:r>
            <a:r>
              <a:rPr lang="en-US" sz="1600" dirty="0"/>
              <a:t>in the hospital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Compare data </a:t>
            </a:r>
            <a:r>
              <a:rPr lang="en-US" sz="1600" dirty="0">
                <a:solidFill>
                  <a:srgbClr val="39AA40"/>
                </a:solidFill>
              </a:rPr>
              <a:t>nationally and worldwide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Identify </a:t>
            </a:r>
            <a:r>
              <a:rPr lang="en-US" sz="1600" dirty="0">
                <a:solidFill>
                  <a:srgbClr val="39AA40"/>
                </a:solidFill>
              </a:rPr>
              <a:t>targets</a:t>
            </a:r>
            <a:r>
              <a:rPr lang="en-US" sz="1600" dirty="0"/>
              <a:t> to improve antibiotic prescribing</a:t>
            </a:r>
            <a:endParaRPr lang="en-GB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1A03D6-C5A9-EC5A-00BE-6FD894AAFE30}"/>
              </a:ext>
            </a:extLst>
          </p:cNvPr>
          <p:cNvSpPr txBox="1"/>
          <p:nvPr/>
        </p:nvSpPr>
        <p:spPr>
          <a:xfrm>
            <a:off x="2548963" y="4566138"/>
            <a:ext cx="46223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Continually </a:t>
            </a:r>
            <a:r>
              <a:rPr lang="en-US" sz="1600" dirty="0">
                <a:solidFill>
                  <a:srgbClr val="39AA40"/>
                </a:solidFill>
              </a:rPr>
              <a:t>improve healthcare </a:t>
            </a:r>
            <a:r>
              <a:rPr lang="en-US" sz="1600" dirty="0"/>
              <a:t>quality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Improve </a:t>
            </a:r>
            <a:r>
              <a:rPr lang="en-US" sz="1600" dirty="0">
                <a:solidFill>
                  <a:srgbClr val="39AA40"/>
                </a:solidFill>
              </a:rPr>
              <a:t>antibiotic use </a:t>
            </a:r>
            <a:r>
              <a:rPr lang="en-US" sz="1600" dirty="0"/>
              <a:t>for better patient health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Combat antibiotic resistance</a:t>
            </a:r>
            <a:endParaRPr lang="en-GB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A86253-61C6-56CC-2BAD-996C9F58341B}"/>
              </a:ext>
            </a:extLst>
          </p:cNvPr>
          <p:cNvSpPr txBox="1"/>
          <p:nvPr/>
        </p:nvSpPr>
        <p:spPr>
          <a:xfrm>
            <a:off x="4085547" y="6375552"/>
            <a:ext cx="3489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/>
              <a:t>Contact person: </a:t>
            </a:r>
            <a:r>
              <a:rPr lang="en-GB" sz="1200" dirty="0"/>
              <a:t>fill</a:t>
            </a:r>
            <a:r>
              <a:rPr lang="nl-BE" sz="1200" dirty="0"/>
              <a:t> in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77367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</TotalTime>
  <Words>57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Leandra Reijsmeijer</dc:creator>
  <cp:lastModifiedBy>Leandra Reijsmeijer</cp:lastModifiedBy>
  <cp:revision>1</cp:revision>
  <dcterms:created xsi:type="dcterms:W3CDTF">2023-09-04T08:35:09Z</dcterms:created>
  <dcterms:modified xsi:type="dcterms:W3CDTF">2023-09-04T08:37:01Z</dcterms:modified>
</cp:coreProperties>
</file>