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720263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AA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group of people standing next to a globe&#10;&#10;Description automatically generated">
            <a:extLst>
              <a:ext uri="{FF2B5EF4-FFF2-40B4-BE49-F238E27FC236}">
                <a16:creationId xmlns:a16="http://schemas.microsoft.com/office/drawing/2014/main" id="{3071B648-9D82-5388-0BBA-C592D535E1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" y="0"/>
            <a:ext cx="97001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09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EB2F-C786-486B-8844-42E06DD2769F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D738-5814-46F0-B802-68CD858FD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949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365125"/>
            <a:ext cx="2095932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365125"/>
            <a:ext cx="6166292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EB2F-C786-486B-8844-42E06DD2769F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D738-5814-46F0-B802-68CD858FD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1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EB2F-C786-486B-8844-42E06DD2769F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D738-5814-46F0-B802-68CD858FD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906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1709740"/>
            <a:ext cx="838372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4589465"/>
            <a:ext cx="838372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EB2F-C786-486B-8844-42E06DD2769F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D738-5814-46F0-B802-68CD858FD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752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1825625"/>
            <a:ext cx="413111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1825625"/>
            <a:ext cx="413111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EB2F-C786-486B-8844-42E06DD2769F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D738-5814-46F0-B802-68CD858FD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70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365127"/>
            <a:ext cx="8383727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1681163"/>
            <a:ext cx="411212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2505075"/>
            <a:ext cx="411212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1681163"/>
            <a:ext cx="413237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2505075"/>
            <a:ext cx="413237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EB2F-C786-486B-8844-42E06DD2769F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D738-5814-46F0-B802-68CD858FD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31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EB2F-C786-486B-8844-42E06DD2769F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D738-5814-46F0-B802-68CD858FD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957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EB2F-C786-486B-8844-42E06DD2769F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D738-5814-46F0-B802-68CD858FD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68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57200"/>
            <a:ext cx="31350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987427"/>
            <a:ext cx="492088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2057400"/>
            <a:ext cx="31350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EB2F-C786-486B-8844-42E06DD2769F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D738-5814-46F0-B802-68CD858FD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606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57200"/>
            <a:ext cx="31350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987427"/>
            <a:ext cx="492088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2057400"/>
            <a:ext cx="31350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EB2F-C786-486B-8844-42E06DD2769F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2D738-5814-46F0-B802-68CD858FD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223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365127"/>
            <a:ext cx="838372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1825625"/>
            <a:ext cx="838372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6356352"/>
            <a:ext cx="2187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FEB2F-C786-486B-8844-42E06DD2769F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6356352"/>
            <a:ext cx="32805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6356352"/>
            <a:ext cx="2187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2D738-5814-46F0-B802-68CD858FD9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27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DF192B-2B9A-77F2-B1A0-9976AB42B085}"/>
              </a:ext>
            </a:extLst>
          </p:cNvPr>
          <p:cNvSpPr txBox="1"/>
          <p:nvPr/>
        </p:nvSpPr>
        <p:spPr>
          <a:xfrm>
            <a:off x="587229" y="343948"/>
            <a:ext cx="6419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Cet hôpital participe au module ambulatoire du </a:t>
            </a:r>
            <a:endParaRPr lang="en-GB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6E407F-65A1-27DE-CD42-623D92CFB14E}"/>
              </a:ext>
            </a:extLst>
          </p:cNvPr>
          <p:cNvSpPr txBox="1"/>
          <p:nvPr/>
        </p:nvSpPr>
        <p:spPr>
          <a:xfrm>
            <a:off x="587228" y="1830198"/>
            <a:ext cx="58974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sur la consommation d'antibiotiques et la résistance aux antibiotiques</a:t>
            </a:r>
            <a:endParaRPr lang="en-GB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13CA9A-4411-4070-D581-C88BDC66E9CC}"/>
              </a:ext>
            </a:extLst>
          </p:cNvPr>
          <p:cNvSpPr txBox="1"/>
          <p:nvPr/>
        </p:nvSpPr>
        <p:spPr>
          <a:xfrm>
            <a:off x="587228" y="2613392"/>
            <a:ext cx="475655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De quoi </a:t>
            </a:r>
            <a:r>
              <a:rPr lang="en-US" sz="1400" b="1" dirty="0" err="1"/>
              <a:t>s'agit</a:t>
            </a:r>
            <a:r>
              <a:rPr lang="en-US" sz="1400" b="1" dirty="0"/>
              <a:t>-il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Collecte de données sur les </a:t>
            </a:r>
            <a:r>
              <a:rPr lang="fr-FR" sz="1200" dirty="0">
                <a:solidFill>
                  <a:srgbClr val="39AA40"/>
                </a:solidFill>
              </a:rPr>
              <a:t>schémas de prescription </a:t>
            </a:r>
            <a:r>
              <a:rPr lang="fr-FR" sz="1200" dirty="0"/>
              <a:t>d'antibiotiques dans le cadre des soins ambulatoires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Identifier les </a:t>
            </a:r>
            <a:r>
              <a:rPr lang="fr-FR" sz="1200" dirty="0">
                <a:solidFill>
                  <a:srgbClr val="39AA40"/>
                </a:solidFill>
              </a:rPr>
              <a:t>indicateurs</a:t>
            </a:r>
            <a:r>
              <a:rPr lang="fr-FR" sz="1200" dirty="0"/>
              <a:t> de qualité de la prescription d'antibiotiques spécifiques à une maladie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Définir des </a:t>
            </a:r>
            <a:r>
              <a:rPr lang="fr-FR" sz="1200" dirty="0">
                <a:solidFill>
                  <a:srgbClr val="39AA40"/>
                </a:solidFill>
              </a:rPr>
              <a:t>interventions </a:t>
            </a:r>
            <a:r>
              <a:rPr lang="fr-FR" sz="1200" dirty="0"/>
              <a:t>pour améliorer la prescription d'antibiotiques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Comparer les données à l'échelle </a:t>
            </a:r>
            <a:r>
              <a:rPr lang="fr-FR" sz="1200" dirty="0">
                <a:solidFill>
                  <a:srgbClr val="39AA40"/>
                </a:solidFill>
              </a:rPr>
              <a:t>régionale, nationale et mondiale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3B5922-EF11-C526-5853-099D08D0988F}"/>
              </a:ext>
            </a:extLst>
          </p:cNvPr>
          <p:cNvSpPr txBox="1"/>
          <p:nvPr/>
        </p:nvSpPr>
        <p:spPr>
          <a:xfrm>
            <a:off x="2641243" y="4879193"/>
            <a:ext cx="393572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/>
              <a:t>Pourquoi</a:t>
            </a:r>
            <a:r>
              <a:rPr lang="en-US" sz="1400" b="1" dirty="0"/>
              <a:t>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Améliorer en permanence la qualité des soins de santé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Améliorer la santé des patients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Lutter contre la résistance aux antibiotiques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C713AC-299C-7DA1-41EB-5088DF145F68}"/>
              </a:ext>
            </a:extLst>
          </p:cNvPr>
          <p:cNvSpPr txBox="1"/>
          <p:nvPr/>
        </p:nvSpPr>
        <p:spPr>
          <a:xfrm>
            <a:off x="4085547" y="6375552"/>
            <a:ext cx="3489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Personne de contact : à remplir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4172283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</TotalTime>
  <Words>94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Leandra Reijsmeijer</dc:creator>
  <cp:lastModifiedBy>Leandra Reijsmeijer</cp:lastModifiedBy>
  <cp:revision>1</cp:revision>
  <dcterms:created xsi:type="dcterms:W3CDTF">2023-09-04T09:57:32Z</dcterms:created>
  <dcterms:modified xsi:type="dcterms:W3CDTF">2023-09-04T10:06:17Z</dcterms:modified>
</cp:coreProperties>
</file>