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440988" cy="7200900"/>
  <p:notesSz cx="6797675" cy="9928225"/>
  <p:defaultTextStyle>
    <a:defPPr>
      <a:defRPr lang="nl-BE"/>
    </a:defPPr>
    <a:lvl1pPr marL="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955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791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11865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582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9776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23730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7686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31641" algn="l" defTabSz="100791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2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09CAE"/>
    <a:srgbClr val="99D2D5"/>
    <a:srgbClr val="63B5C5"/>
    <a:srgbClr val="8ECAD5"/>
    <a:srgbClr val="3E72B8"/>
    <a:srgbClr val="CCFFFF"/>
    <a:srgbClr val="D4FAFC"/>
    <a:srgbClr val="EDFFD1"/>
    <a:srgbClr val="F9F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81" autoAdjust="0"/>
  </p:normalViewPr>
  <p:slideViewPr>
    <p:cSldViewPr>
      <p:cViewPr varScale="1">
        <p:scale>
          <a:sx n="50" d="100"/>
          <a:sy n="50" d="100"/>
        </p:scale>
        <p:origin x="29" y="610"/>
      </p:cViewPr>
      <p:guideLst>
        <p:guide orient="horz" pos="2268"/>
        <p:guide pos="32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3437D0-9877-4851-A7CE-EDA896E964F9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0088" y="744538"/>
            <a:ext cx="53975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7D6F04-2D3E-49F2-BFE3-2DB736EE34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73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3955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0791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11865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1582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19776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23730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27686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31641" algn="l" defTabSz="100791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0088" y="744538"/>
            <a:ext cx="53975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7D6F04-2D3E-49F2-BFE3-2DB736EE34A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85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F1E1DA89-71DB-EE44-9FD0-5A5D61FB05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" y="6350"/>
            <a:ext cx="10439400" cy="718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814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050" y="288370"/>
            <a:ext cx="9396889" cy="1200150"/>
          </a:xfrm>
          <a:prstGeom prst="rect">
            <a:avLst/>
          </a:prstGeom>
        </p:spPr>
        <p:txBody>
          <a:bodyPr vert="horz" lIns="100791" tIns="50396" rIns="100791" bIns="5039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050" y="1680212"/>
            <a:ext cx="9396889" cy="4752261"/>
          </a:xfrm>
          <a:prstGeom prst="rect">
            <a:avLst/>
          </a:prstGeom>
        </p:spPr>
        <p:txBody>
          <a:bodyPr vert="horz" lIns="100791" tIns="50396" rIns="100791" bIns="503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2049" y="6674169"/>
            <a:ext cx="2436231" cy="383381"/>
          </a:xfrm>
          <a:prstGeom prst="rect">
            <a:avLst/>
          </a:prstGeom>
        </p:spPr>
        <p:txBody>
          <a:bodyPr vert="horz" lIns="100791" tIns="50396" rIns="100791" bIns="5039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6E72C-CF69-4C60-96DF-737A3D5799B0}" type="datetimeFigureOut">
              <a:rPr lang="en-GB" smtClean="0"/>
              <a:t>27/10/2020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67338" y="6674169"/>
            <a:ext cx="3306313" cy="383381"/>
          </a:xfrm>
          <a:prstGeom prst="rect">
            <a:avLst/>
          </a:prstGeom>
        </p:spPr>
        <p:txBody>
          <a:bodyPr vert="horz" lIns="100791" tIns="50396" rIns="100791" bIns="5039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82708" y="6674169"/>
            <a:ext cx="2436231" cy="383381"/>
          </a:xfrm>
          <a:prstGeom prst="rect">
            <a:avLst/>
          </a:prstGeom>
        </p:spPr>
        <p:txBody>
          <a:bodyPr vert="horz" lIns="100791" tIns="50396" rIns="100791" bIns="5039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3D4D0-0186-4E8C-88F5-38A68F17E9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14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100791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66" indent="-377966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27" indent="-314972" algn="l" defTabSz="10079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88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843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79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753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70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663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618" indent="-251978" algn="l" defTabSz="100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55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1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865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2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776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730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686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641" algn="l" defTabSz="100791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55529" y="2664346"/>
            <a:ext cx="629410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00B050"/>
                </a:solidFill>
                <a:latin typeface="Myriad Pro" pitchFamily="34" charset="0"/>
              </a:rPr>
              <a:t>Qu’est-ce que cela signifie ?</a:t>
            </a:r>
          </a:p>
          <a:p>
            <a:pPr marL="311010" indent="-311010">
              <a:buFont typeface="Wingdings" panose="05000000000000000000" pitchFamily="2" charset="2"/>
              <a:buChar char="ü"/>
            </a:pPr>
            <a:r>
              <a:rPr lang="fr-FR" sz="1600" dirty="0">
                <a:latin typeface="Myriad Pro" pitchFamily="34" charset="0"/>
              </a:rPr>
              <a:t>Collecte de données sur les modèles de prescriptions d’antibiotiques et la résistance dans les </a:t>
            </a:r>
            <a:r>
              <a:rPr lang="fr-FR" sz="1600" dirty="0" smtClean="0">
                <a:latin typeface="Myriad Pro" pitchFamily="34" charset="0"/>
              </a:rPr>
              <a:t>hôpitaux</a:t>
            </a:r>
          </a:p>
          <a:p>
            <a:pPr marL="311010" indent="-31101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Myriad Pro" pitchFamily="34" charset="0"/>
              </a:rPr>
              <a:t>Surveillance des infections nosocomiales</a:t>
            </a:r>
            <a:endParaRPr lang="fr-FR" sz="1600" dirty="0">
              <a:latin typeface="Myriad Pro" pitchFamily="34" charset="0"/>
            </a:endParaRPr>
          </a:p>
          <a:p>
            <a:pPr marL="311010" indent="-311010">
              <a:buFont typeface="Wingdings" panose="05000000000000000000" pitchFamily="2" charset="2"/>
              <a:buChar char="ü"/>
            </a:pPr>
            <a:r>
              <a:rPr lang="fr-FR" sz="1600" dirty="0">
                <a:latin typeface="Myriad Pro" pitchFamily="34" charset="0"/>
              </a:rPr>
              <a:t>Comparaison des données au niveau national et dans le monde</a:t>
            </a:r>
          </a:p>
          <a:p>
            <a:pPr marL="311010" indent="-311010">
              <a:buFont typeface="Wingdings" panose="05000000000000000000" pitchFamily="2" charset="2"/>
              <a:buChar char="ü"/>
            </a:pPr>
            <a:r>
              <a:rPr lang="fr-FR" sz="1600" dirty="0">
                <a:latin typeface="Myriad Pro" pitchFamily="34" charset="0"/>
              </a:rPr>
              <a:t>Identification de cibles afin d’améliorer la prescription d’antibiotiques</a:t>
            </a:r>
          </a:p>
          <a:p>
            <a:endParaRPr lang="fr-FR" sz="1600" dirty="0">
              <a:latin typeface="Myriad Pro" pitchFamily="34" charset="0"/>
            </a:endParaRPr>
          </a:p>
          <a:p>
            <a:r>
              <a:rPr lang="fr-FR" sz="1600" b="1" dirty="0">
                <a:solidFill>
                  <a:srgbClr val="00B050"/>
                </a:solidFill>
                <a:latin typeface="Myriad Pro" pitchFamily="34" charset="0"/>
              </a:rPr>
              <a:t>Pourquoi ?</a:t>
            </a:r>
            <a:endParaRPr lang="fr-FR" sz="1600" dirty="0">
              <a:solidFill>
                <a:srgbClr val="00B050"/>
              </a:solidFill>
              <a:latin typeface="Myriad Pro" pitchFamily="34" charset="0"/>
            </a:endParaRPr>
          </a:p>
          <a:p>
            <a:pPr marL="311010" indent="-311010">
              <a:buFont typeface="Wingdings" panose="05000000000000000000" pitchFamily="2" charset="2"/>
              <a:buChar char="ü"/>
            </a:pPr>
            <a:r>
              <a:rPr lang="fr-FR" sz="1600" dirty="0" smtClean="0">
                <a:latin typeface="Myriad Pro" pitchFamily="34" charset="0"/>
              </a:rPr>
              <a:t>Combattre </a:t>
            </a:r>
            <a:r>
              <a:rPr lang="fr-FR" sz="1600" dirty="0">
                <a:latin typeface="Myriad Pro" pitchFamily="34" charset="0"/>
              </a:rPr>
              <a:t>la résistance antibiotique</a:t>
            </a:r>
          </a:p>
          <a:p>
            <a:pPr marL="311010" indent="-311010">
              <a:buFont typeface="Wingdings" panose="05000000000000000000" pitchFamily="2" charset="2"/>
              <a:buChar char="ü"/>
            </a:pPr>
            <a:r>
              <a:rPr lang="fr-FR" sz="1600" dirty="0">
                <a:latin typeface="Myriad Pro" pitchFamily="34" charset="0"/>
              </a:rPr>
              <a:t>Amélioration de l’usage des antibiotiques pour des patients en meilleure </a:t>
            </a:r>
            <a:r>
              <a:rPr lang="fr-FR" sz="1600" dirty="0" smtClean="0">
                <a:latin typeface="Myriad Pro" pitchFamily="34" charset="0"/>
              </a:rPr>
              <a:t>santé</a:t>
            </a:r>
          </a:p>
          <a:p>
            <a:pPr marL="311010" indent="-311010">
              <a:buFont typeface="Wingdings" panose="05000000000000000000" pitchFamily="2" charset="2"/>
              <a:buChar char="ü"/>
            </a:pPr>
            <a:r>
              <a:rPr lang="fr-FR" sz="1600" dirty="0">
                <a:latin typeface="Myriad Pro" pitchFamily="34" charset="0"/>
              </a:rPr>
              <a:t>Amélioration continue de la qualité des soins de </a:t>
            </a:r>
            <a:r>
              <a:rPr lang="fr-FR" sz="1600" dirty="0" smtClean="0">
                <a:latin typeface="Myriad Pro" pitchFamily="34" charset="0"/>
              </a:rPr>
              <a:t>santé</a:t>
            </a:r>
            <a:endParaRPr lang="fr-FR" sz="1600" dirty="0">
              <a:latin typeface="Myriad Pro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5715" y="6430248"/>
            <a:ext cx="74888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>
                <a:solidFill>
                  <a:schemeClr val="bg1"/>
                </a:solidFill>
              </a:rPr>
              <a:t>Personne de contact</a:t>
            </a:r>
            <a:r>
              <a:rPr lang="fr-BE" sz="1600" dirty="0">
                <a:solidFill>
                  <a:schemeClr val="bg1"/>
                </a:solidFill>
              </a:rPr>
              <a:t>: “insérez votre nom et/ou département”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32262" y="1199927"/>
            <a:ext cx="6955855" cy="11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51187" tIns="33865" rIns="51187" bIns="3386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5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31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6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1006475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fr-FR" altLang="nl-BE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ea typeface="Adobe Fan Heiti Std B"/>
                <a:cs typeface="Arial" panose="020B0604020202020204" pitchFamily="34" charset="0"/>
              </a:rPr>
              <a:t>Cet hôpital participe à</a:t>
            </a:r>
            <a:r>
              <a:rPr lang="fr-FR" altLang="nl-BE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l'étude mondiale </a:t>
            </a:r>
            <a:r>
              <a:rPr lang="fr-BE" sz="24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fr-BE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prévalence ponctuelle sur l'usage des antibiotiques et la résistance dans les hôpitaux</a:t>
            </a:r>
            <a:endParaRPr lang="en-US" altLang="nl-BE" sz="2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ea typeface="Adobe Fan Heiti Std B"/>
              <a:cs typeface="Arial" panose="020B0604020202020204" pitchFamily="34" charset="0"/>
            </a:endParaRP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787608D-68CB-9D40-9118-8E6A2E17DA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637"/>
            <a:ext cx="345638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638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</TotalTime>
  <Words>99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Adobe Fan Heiti Std B</vt:lpstr>
      <vt:lpstr>Arial</vt:lpstr>
      <vt:lpstr>Calibri</vt:lpstr>
      <vt:lpstr>Myriad Pro</vt:lpstr>
      <vt:lpstr>Wingdings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Versporten</dc:creator>
  <cp:lastModifiedBy>Ann Versporten</cp:lastModifiedBy>
  <cp:revision>115</cp:revision>
  <cp:lastPrinted>2014-09-01T12:24:26Z</cp:lastPrinted>
  <dcterms:created xsi:type="dcterms:W3CDTF">2014-04-08T12:43:44Z</dcterms:created>
  <dcterms:modified xsi:type="dcterms:W3CDTF">2020-10-27T10:58:08Z</dcterms:modified>
</cp:coreProperties>
</file>