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0440988" cy="7200900"/>
  <p:notesSz cx="6797675" cy="9928225"/>
  <p:defaultTextStyle>
    <a:defPPr>
      <a:defRPr lang="nl-BE"/>
    </a:defPPr>
    <a:lvl1pPr marL="0" algn="l" defTabSz="100791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3955" algn="l" defTabSz="100791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07910" algn="l" defTabSz="100791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11865" algn="l" defTabSz="100791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15820" algn="l" defTabSz="100791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19776" algn="l" defTabSz="100791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23730" algn="l" defTabSz="100791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27686" algn="l" defTabSz="100791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31641" algn="l" defTabSz="100791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68">
          <p15:clr>
            <a:srgbClr val="A4A3A4"/>
          </p15:clr>
        </p15:guide>
        <p15:guide id="2" pos="328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409CAE"/>
    <a:srgbClr val="99D2D5"/>
    <a:srgbClr val="63B5C5"/>
    <a:srgbClr val="8ECAD5"/>
    <a:srgbClr val="3E72B8"/>
    <a:srgbClr val="CCFFFF"/>
    <a:srgbClr val="D4FAFC"/>
    <a:srgbClr val="EDFFD1"/>
    <a:srgbClr val="F9FC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2" autoAdjust="0"/>
    <p:restoredTop sz="94681" autoAdjust="0"/>
  </p:normalViewPr>
  <p:slideViewPr>
    <p:cSldViewPr>
      <p:cViewPr varScale="1">
        <p:scale>
          <a:sx n="50" d="100"/>
          <a:sy n="50" d="100"/>
        </p:scale>
        <p:origin x="48" y="658"/>
      </p:cViewPr>
      <p:guideLst>
        <p:guide orient="horz" pos="2268"/>
        <p:guide pos="328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3437D0-9877-4851-A7CE-EDA896E964F9}" type="datetimeFigureOut">
              <a:rPr lang="en-GB" smtClean="0"/>
              <a:t>27/10/2020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00088" y="744538"/>
            <a:ext cx="53975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7D6F04-2D3E-49F2-BFE3-2DB736EE34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5738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0791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503955" algn="l" defTabSz="100791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1007910" algn="l" defTabSz="100791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511865" algn="l" defTabSz="100791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2015820" algn="l" defTabSz="100791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519776" algn="l" defTabSz="100791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3023730" algn="l" defTabSz="100791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527686" algn="l" defTabSz="100791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4031641" algn="l" defTabSz="100791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00088" y="744538"/>
            <a:ext cx="53975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7D6F04-2D3E-49F2-BFE3-2DB736EE34A8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58532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6E72C-CF69-4C60-96DF-737A3D5799B0}" type="datetimeFigureOut">
              <a:rPr lang="en-GB" smtClean="0"/>
              <a:t>27/10/2020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3D4D0-0186-4E8C-88F5-38A68F17E91B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FEE0AD06-C675-134E-983A-0B0C04AB226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" y="6350"/>
            <a:ext cx="10439400" cy="718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4614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677286" y="385049"/>
            <a:ext cx="1761918" cy="819102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1538" y="385049"/>
            <a:ext cx="5111735" cy="8191024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6E72C-CF69-4C60-96DF-737A3D5799B0}" type="datetimeFigureOut">
              <a:rPr lang="en-GB" smtClean="0"/>
              <a:t>27/10/2020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3D4D0-0186-4E8C-88F5-38A68F17E91B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75500B07-AE80-954F-8DFC-CEBC605AA8E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" y="6350"/>
            <a:ext cx="10439400" cy="718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9954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>
            <a:extLst>
              <a:ext uri="{FF2B5EF4-FFF2-40B4-BE49-F238E27FC236}">
                <a16:creationId xmlns:a16="http://schemas.microsoft.com/office/drawing/2014/main" id="{266D4277-B4A8-2647-9514-F2992BDA8DD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" y="6350"/>
            <a:ext cx="10439400" cy="718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38148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1538" y="2240281"/>
            <a:ext cx="3436825" cy="6335793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02380" y="2240281"/>
            <a:ext cx="3436825" cy="6335793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6E72C-CF69-4C60-96DF-737A3D5799B0}" type="datetimeFigureOut">
              <a:rPr lang="en-GB" smtClean="0"/>
              <a:t>27/10/2020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3D4D0-0186-4E8C-88F5-38A68F17E91B}" type="slidenum">
              <a:rPr lang="en-GB" smtClean="0"/>
              <a:t>‹#›</a:t>
            </a:fld>
            <a:endParaRPr lang="en-GB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53F17D1E-D59C-0F49-8D28-26BFEC0AC81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" y="6350"/>
            <a:ext cx="10439400" cy="718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88139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2050" y="288370"/>
            <a:ext cx="9396889" cy="12001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2050" y="1611869"/>
            <a:ext cx="4613250" cy="671750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503955" indent="0">
              <a:buNone/>
              <a:defRPr sz="2200" b="1"/>
            </a:lvl2pPr>
            <a:lvl3pPr marL="1007910" indent="0">
              <a:buNone/>
              <a:defRPr sz="2000" b="1"/>
            </a:lvl3pPr>
            <a:lvl4pPr marL="1511865" indent="0">
              <a:buNone/>
              <a:defRPr sz="1800" b="1"/>
            </a:lvl4pPr>
            <a:lvl5pPr marL="2015820" indent="0">
              <a:buNone/>
              <a:defRPr sz="1800" b="1"/>
            </a:lvl5pPr>
            <a:lvl6pPr marL="2519776" indent="0">
              <a:buNone/>
              <a:defRPr sz="1800" b="1"/>
            </a:lvl6pPr>
            <a:lvl7pPr marL="3023730" indent="0">
              <a:buNone/>
              <a:defRPr sz="1800" b="1"/>
            </a:lvl7pPr>
            <a:lvl8pPr marL="3527686" indent="0">
              <a:buNone/>
              <a:defRPr sz="1800" b="1"/>
            </a:lvl8pPr>
            <a:lvl9pPr marL="4031641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2050" y="2283619"/>
            <a:ext cx="4613250" cy="4148852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303878" y="1611869"/>
            <a:ext cx="4615062" cy="671750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503955" indent="0">
              <a:buNone/>
              <a:defRPr sz="2200" b="1"/>
            </a:lvl2pPr>
            <a:lvl3pPr marL="1007910" indent="0">
              <a:buNone/>
              <a:defRPr sz="2000" b="1"/>
            </a:lvl3pPr>
            <a:lvl4pPr marL="1511865" indent="0">
              <a:buNone/>
              <a:defRPr sz="1800" b="1"/>
            </a:lvl4pPr>
            <a:lvl5pPr marL="2015820" indent="0">
              <a:buNone/>
              <a:defRPr sz="1800" b="1"/>
            </a:lvl5pPr>
            <a:lvl6pPr marL="2519776" indent="0">
              <a:buNone/>
              <a:defRPr sz="1800" b="1"/>
            </a:lvl6pPr>
            <a:lvl7pPr marL="3023730" indent="0">
              <a:buNone/>
              <a:defRPr sz="1800" b="1"/>
            </a:lvl7pPr>
            <a:lvl8pPr marL="3527686" indent="0">
              <a:buNone/>
              <a:defRPr sz="1800" b="1"/>
            </a:lvl8pPr>
            <a:lvl9pPr marL="4031641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03878" y="2283619"/>
            <a:ext cx="4615062" cy="4148852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6E72C-CF69-4C60-96DF-737A3D5799B0}" type="datetimeFigureOut">
              <a:rPr lang="en-GB" smtClean="0"/>
              <a:t>27/10/2020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3D4D0-0186-4E8C-88F5-38A68F17E91B}" type="slidenum">
              <a:rPr lang="en-GB" smtClean="0"/>
              <a:t>‹#›</a:t>
            </a:fld>
            <a:endParaRPr lang="en-GB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48B85575-2DEA-A94A-B4E0-A4BE90E743A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" y="6350"/>
            <a:ext cx="10439400" cy="718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3172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6E72C-CF69-4C60-96DF-737A3D5799B0}" type="datetimeFigureOut">
              <a:rPr lang="en-GB" smtClean="0"/>
              <a:t>27/10/2020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3D4D0-0186-4E8C-88F5-38A68F17E91B}" type="slidenum">
              <a:rPr lang="en-GB" smtClean="0"/>
              <a:t>‹#›</a:t>
            </a:fld>
            <a:endParaRPr lang="en-GB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1B751A0A-462F-2F40-BEE7-6D58DEC7B34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" y="6350"/>
            <a:ext cx="10439400" cy="718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4646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6E72C-CF69-4C60-96DF-737A3D5799B0}" type="datetimeFigureOut">
              <a:rPr lang="en-GB" smtClean="0"/>
              <a:t>27/10/2020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3D4D0-0186-4E8C-88F5-38A68F17E91B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7D803C89-7633-CA46-B838-F6B94C7E813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" y="6350"/>
            <a:ext cx="10439400" cy="718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167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2050" y="286703"/>
            <a:ext cx="3435013" cy="1220152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82137" y="286704"/>
            <a:ext cx="5836803" cy="6145769"/>
          </a:xfrm>
        </p:spPr>
        <p:txBody>
          <a:bodyPr/>
          <a:lstStyle>
            <a:lvl1pPr>
              <a:defRPr sz="3500"/>
            </a:lvl1pPr>
            <a:lvl2pPr>
              <a:defRPr sz="31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2050" y="1506856"/>
            <a:ext cx="3435013" cy="4925616"/>
          </a:xfrm>
        </p:spPr>
        <p:txBody>
          <a:bodyPr/>
          <a:lstStyle>
            <a:lvl1pPr marL="0" indent="0">
              <a:buNone/>
              <a:defRPr sz="1600"/>
            </a:lvl1pPr>
            <a:lvl2pPr marL="503955" indent="0">
              <a:buNone/>
              <a:defRPr sz="1300"/>
            </a:lvl2pPr>
            <a:lvl3pPr marL="1007910" indent="0">
              <a:buNone/>
              <a:defRPr sz="1100"/>
            </a:lvl3pPr>
            <a:lvl4pPr marL="1511865" indent="0">
              <a:buNone/>
              <a:defRPr sz="1000"/>
            </a:lvl4pPr>
            <a:lvl5pPr marL="2015820" indent="0">
              <a:buNone/>
              <a:defRPr sz="1000"/>
            </a:lvl5pPr>
            <a:lvl6pPr marL="2519776" indent="0">
              <a:buNone/>
              <a:defRPr sz="1000"/>
            </a:lvl6pPr>
            <a:lvl7pPr marL="3023730" indent="0">
              <a:buNone/>
              <a:defRPr sz="1000"/>
            </a:lvl7pPr>
            <a:lvl8pPr marL="3527686" indent="0">
              <a:buNone/>
              <a:defRPr sz="1000"/>
            </a:lvl8pPr>
            <a:lvl9pPr marL="4031641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6E72C-CF69-4C60-96DF-737A3D5799B0}" type="datetimeFigureOut">
              <a:rPr lang="en-GB" smtClean="0"/>
              <a:t>27/10/2020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3D4D0-0186-4E8C-88F5-38A68F17E91B}" type="slidenum">
              <a:rPr lang="en-GB" smtClean="0"/>
              <a:t>‹#›</a:t>
            </a:fld>
            <a:endParaRPr lang="en-GB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BD352324-1137-8641-A7F6-CF829B83466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" y="6350"/>
            <a:ext cx="10439400" cy="718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0032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46507" y="5040631"/>
            <a:ext cx="6264593" cy="595075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46507" y="643414"/>
            <a:ext cx="6264593" cy="4320540"/>
          </a:xfrm>
        </p:spPr>
        <p:txBody>
          <a:bodyPr/>
          <a:lstStyle>
            <a:lvl1pPr marL="0" indent="0">
              <a:buNone/>
              <a:defRPr sz="3500"/>
            </a:lvl1pPr>
            <a:lvl2pPr marL="503955" indent="0">
              <a:buNone/>
              <a:defRPr sz="3100"/>
            </a:lvl2pPr>
            <a:lvl3pPr marL="1007910" indent="0">
              <a:buNone/>
              <a:defRPr sz="2600"/>
            </a:lvl3pPr>
            <a:lvl4pPr marL="1511865" indent="0">
              <a:buNone/>
              <a:defRPr sz="2200"/>
            </a:lvl4pPr>
            <a:lvl5pPr marL="2015820" indent="0">
              <a:buNone/>
              <a:defRPr sz="2200"/>
            </a:lvl5pPr>
            <a:lvl6pPr marL="2519776" indent="0">
              <a:buNone/>
              <a:defRPr sz="2200"/>
            </a:lvl6pPr>
            <a:lvl7pPr marL="3023730" indent="0">
              <a:buNone/>
              <a:defRPr sz="2200"/>
            </a:lvl7pPr>
            <a:lvl8pPr marL="3527686" indent="0">
              <a:buNone/>
              <a:defRPr sz="2200"/>
            </a:lvl8pPr>
            <a:lvl9pPr marL="4031641" indent="0">
              <a:buNone/>
              <a:defRPr sz="22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46507" y="5635706"/>
            <a:ext cx="6264593" cy="845105"/>
          </a:xfrm>
        </p:spPr>
        <p:txBody>
          <a:bodyPr/>
          <a:lstStyle>
            <a:lvl1pPr marL="0" indent="0">
              <a:buNone/>
              <a:defRPr sz="1600"/>
            </a:lvl1pPr>
            <a:lvl2pPr marL="503955" indent="0">
              <a:buNone/>
              <a:defRPr sz="1300"/>
            </a:lvl2pPr>
            <a:lvl3pPr marL="1007910" indent="0">
              <a:buNone/>
              <a:defRPr sz="1100"/>
            </a:lvl3pPr>
            <a:lvl4pPr marL="1511865" indent="0">
              <a:buNone/>
              <a:defRPr sz="1000"/>
            </a:lvl4pPr>
            <a:lvl5pPr marL="2015820" indent="0">
              <a:buNone/>
              <a:defRPr sz="1000"/>
            </a:lvl5pPr>
            <a:lvl6pPr marL="2519776" indent="0">
              <a:buNone/>
              <a:defRPr sz="1000"/>
            </a:lvl6pPr>
            <a:lvl7pPr marL="3023730" indent="0">
              <a:buNone/>
              <a:defRPr sz="1000"/>
            </a:lvl7pPr>
            <a:lvl8pPr marL="3527686" indent="0">
              <a:buNone/>
              <a:defRPr sz="1000"/>
            </a:lvl8pPr>
            <a:lvl9pPr marL="4031641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6E72C-CF69-4C60-96DF-737A3D5799B0}" type="datetimeFigureOut">
              <a:rPr lang="en-GB" smtClean="0"/>
              <a:t>27/10/2020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3D4D0-0186-4E8C-88F5-38A68F17E91B}" type="slidenum">
              <a:rPr lang="en-GB" smtClean="0"/>
              <a:t>‹#›</a:t>
            </a:fld>
            <a:endParaRPr lang="en-GB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E08220B9-06E4-0742-AE85-3AE352DB50D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" y="6350"/>
            <a:ext cx="10439400" cy="718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30262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6E72C-CF69-4C60-96DF-737A3D5799B0}" type="datetimeFigureOut">
              <a:rPr lang="en-GB" smtClean="0"/>
              <a:t>27/10/2020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3D4D0-0186-4E8C-88F5-38A68F17E91B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CD4DEB86-8779-1647-9415-AD8DEADC521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" y="6350"/>
            <a:ext cx="10439400" cy="7188200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4661B22D-0358-B140-B9C8-B8C8F6CCEA0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" y="6350"/>
            <a:ext cx="10439400" cy="718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6062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22050" y="288370"/>
            <a:ext cx="9396889" cy="1200150"/>
          </a:xfrm>
          <a:prstGeom prst="rect">
            <a:avLst/>
          </a:prstGeom>
        </p:spPr>
        <p:txBody>
          <a:bodyPr vert="horz" lIns="100791" tIns="50396" rIns="100791" bIns="50396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2050" y="1680212"/>
            <a:ext cx="9396889" cy="4752261"/>
          </a:xfrm>
          <a:prstGeom prst="rect">
            <a:avLst/>
          </a:prstGeom>
        </p:spPr>
        <p:txBody>
          <a:bodyPr vert="horz" lIns="100791" tIns="50396" rIns="100791" bIns="5039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22049" y="6674169"/>
            <a:ext cx="2436231" cy="383381"/>
          </a:xfrm>
          <a:prstGeom prst="rect">
            <a:avLst/>
          </a:prstGeom>
        </p:spPr>
        <p:txBody>
          <a:bodyPr vert="horz" lIns="100791" tIns="50396" rIns="100791" bIns="50396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46E72C-CF69-4C60-96DF-737A3D5799B0}" type="datetimeFigureOut">
              <a:rPr lang="en-GB" smtClean="0"/>
              <a:t>27/10/2020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67338" y="6674169"/>
            <a:ext cx="3306313" cy="383381"/>
          </a:xfrm>
          <a:prstGeom prst="rect">
            <a:avLst/>
          </a:prstGeom>
        </p:spPr>
        <p:txBody>
          <a:bodyPr vert="horz" lIns="100791" tIns="50396" rIns="100791" bIns="50396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82708" y="6674169"/>
            <a:ext cx="2436231" cy="383381"/>
          </a:xfrm>
          <a:prstGeom prst="rect">
            <a:avLst/>
          </a:prstGeom>
        </p:spPr>
        <p:txBody>
          <a:bodyPr vert="horz" lIns="100791" tIns="50396" rIns="100791" bIns="50396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03D4D0-0186-4E8C-88F5-38A68F17E9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51444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49" r:id="rId2"/>
    <p:sldLayoutId id="2147483652" r:id="rId3"/>
    <p:sldLayoutId id="2147483653" r:id="rId4"/>
    <p:sldLayoutId id="2147483655" r:id="rId5"/>
    <p:sldLayoutId id="2147483654" r:id="rId6"/>
    <p:sldLayoutId id="2147483656" r:id="rId7"/>
    <p:sldLayoutId id="2147483657" r:id="rId8"/>
    <p:sldLayoutId id="2147483658" r:id="rId9"/>
    <p:sldLayoutId id="2147483659" r:id="rId10"/>
  </p:sldLayoutIdLst>
  <p:txStyles>
    <p:titleStyle>
      <a:lvl1pPr algn="ctr" defTabSz="100791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7966" indent="-377966" algn="l" defTabSz="1007910" rtl="0" eaLnBrk="1" latinLnBrk="0" hangingPunct="1">
        <a:spcBef>
          <a:spcPct val="20000"/>
        </a:spcBef>
        <a:buFont typeface="Arial" panose="020B0604020202020204" pitchFamily="34" charset="0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818927" indent="-314972" algn="l" defTabSz="1007910" rtl="0" eaLnBrk="1" latinLnBrk="0" hangingPunct="1">
        <a:spcBef>
          <a:spcPct val="20000"/>
        </a:spcBef>
        <a:buFont typeface="Arial" panose="020B0604020202020204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59888" indent="-251978" algn="l" defTabSz="100791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763843" indent="-251978" algn="l" defTabSz="1007910" rtl="0" eaLnBrk="1" latinLnBrk="0" hangingPunct="1">
        <a:spcBef>
          <a:spcPct val="20000"/>
        </a:spcBef>
        <a:buFont typeface="Arial" panose="020B0604020202020204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67798" indent="-251978" algn="l" defTabSz="1007910" rtl="0" eaLnBrk="1" latinLnBrk="0" hangingPunct="1">
        <a:spcBef>
          <a:spcPct val="20000"/>
        </a:spcBef>
        <a:buFont typeface="Arial" panose="020B0604020202020204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71753" indent="-251978" algn="l" defTabSz="1007910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75708" indent="-251978" algn="l" defTabSz="1007910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79663" indent="-251978" algn="l" defTabSz="1007910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83618" indent="-251978" algn="l" defTabSz="1007910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100791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3955" algn="l" defTabSz="100791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7910" algn="l" defTabSz="100791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11865" algn="l" defTabSz="100791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15820" algn="l" defTabSz="100791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9776" algn="l" defTabSz="100791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23730" algn="l" defTabSz="100791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27686" algn="l" defTabSz="100791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31641" algn="l" defTabSz="100791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852342" y="2448322"/>
            <a:ext cx="6438607" cy="34086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nl-BE" sz="165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Waar gaat het over ?</a:t>
            </a:r>
          </a:p>
          <a:p>
            <a:pPr marL="342900" indent="-342900"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nl-BE" sz="1650" dirty="0">
                <a:latin typeface="Arial" panose="020B0604020202020204" pitchFamily="34" charset="0"/>
                <a:cs typeface="Arial" panose="020B0604020202020204" pitchFamily="34" charset="0"/>
              </a:rPr>
              <a:t>Monitoring van antibiotica voorschrijf- en resistentiegegevens</a:t>
            </a:r>
          </a:p>
          <a:p>
            <a:pPr marL="342900" indent="-342900"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nl-BE" sz="1650" dirty="0">
                <a:latin typeface="Arial" panose="020B0604020202020204" pitchFamily="34" charset="0"/>
                <a:cs typeface="Arial" panose="020B0604020202020204" pitchFamily="34" charset="0"/>
              </a:rPr>
              <a:t>Surveillance van nosocomiale infecties</a:t>
            </a:r>
          </a:p>
          <a:p>
            <a:pPr marL="342900" indent="-342900"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nl-BE" sz="1650" dirty="0">
                <a:latin typeface="Arial" panose="020B0604020202020204" pitchFamily="34" charset="0"/>
                <a:cs typeface="Arial" panose="020B0604020202020204" pitchFamily="34" charset="0"/>
              </a:rPr>
              <a:t>Vergelijken van gegevens op nationaal en internationaal niveau</a:t>
            </a:r>
          </a:p>
          <a:p>
            <a:pPr marL="342900" indent="-342900"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nl-BE" sz="1650" dirty="0">
                <a:latin typeface="Arial" panose="020B0604020202020204" pitchFamily="34" charset="0"/>
                <a:cs typeface="Arial" panose="020B0604020202020204" pitchFamily="34" charset="0"/>
              </a:rPr>
              <a:t>Identificeren van doelstellingen om het voorschrijven van antibiotica te verbeteren</a:t>
            </a:r>
          </a:p>
          <a:p>
            <a:pPr>
              <a:spcAft>
                <a:spcPts val="300"/>
              </a:spcAft>
            </a:pPr>
            <a:endParaRPr lang="nl-BE" sz="16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300"/>
              </a:spcAft>
            </a:pPr>
            <a:r>
              <a:rPr lang="nl-BE" sz="165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Waarom ?</a:t>
            </a:r>
            <a:endParaRPr lang="nl-BE" sz="165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nl-BE" sz="1650" dirty="0">
                <a:latin typeface="Arial" panose="020B0604020202020204" pitchFamily="34" charset="0"/>
                <a:cs typeface="Arial" panose="020B0604020202020204" pitchFamily="34" charset="0"/>
              </a:rPr>
              <a:t>Bestrijden van antibioticaresistentie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nl-BE" sz="1650" dirty="0">
                <a:latin typeface="Arial" panose="020B0604020202020204" pitchFamily="34" charset="0"/>
                <a:cs typeface="Arial" panose="020B0604020202020204" pitchFamily="34" charset="0"/>
              </a:rPr>
              <a:t>Verbeteren van het gebruik van antibiotica voor een betere gezondheid van de patiënt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nl-BE" sz="1650" dirty="0">
                <a:latin typeface="Arial" panose="020B0604020202020204" pitchFamily="34" charset="0"/>
                <a:cs typeface="Arial" panose="020B0604020202020204" pitchFamily="34" charset="0"/>
              </a:rPr>
              <a:t>Continu verbeteren van de kwaliteit van gezondheidszorg</a:t>
            </a:r>
            <a:endParaRPr lang="nl-BE" sz="16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3420294" y="1199927"/>
            <a:ext cx="6513443" cy="117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51187" tIns="33865" rIns="51187" bIns="33865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5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31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6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1006475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1006475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1006475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1006475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ts val="0"/>
              </a:spcBef>
              <a:buNone/>
            </a:pPr>
            <a:r>
              <a:rPr lang="en-GB" altLang="nl-BE" sz="2400" dirty="0" err="1">
                <a:solidFill>
                  <a:srgbClr val="254061"/>
                </a:solidFill>
                <a:latin typeface="Arial" pitchFamily="34" charset="0"/>
                <a:ea typeface="Adobe Fan Heiti Std B"/>
                <a:cs typeface="Adobe Fan Heiti Std B"/>
              </a:rPr>
              <a:t>Dit</a:t>
            </a:r>
            <a:r>
              <a:rPr lang="en-GB" altLang="nl-BE" sz="2400" dirty="0">
                <a:solidFill>
                  <a:srgbClr val="254061"/>
                </a:solidFill>
                <a:latin typeface="Arial" pitchFamily="34" charset="0"/>
                <a:ea typeface="Adobe Fan Heiti Std B"/>
                <a:cs typeface="Adobe Fan Heiti Std B"/>
              </a:rPr>
              <a:t> </a:t>
            </a:r>
            <a:r>
              <a:rPr lang="en-GB" altLang="nl-BE" sz="2400" dirty="0" err="1">
                <a:solidFill>
                  <a:srgbClr val="254061"/>
                </a:solidFill>
                <a:latin typeface="Arial" pitchFamily="34" charset="0"/>
                <a:ea typeface="Adobe Fan Heiti Std B"/>
                <a:cs typeface="Adobe Fan Heiti Std B"/>
              </a:rPr>
              <a:t>ziekenhuis</a:t>
            </a:r>
            <a:r>
              <a:rPr lang="en-GB" altLang="nl-BE" sz="2400" dirty="0">
                <a:solidFill>
                  <a:srgbClr val="254061"/>
                </a:solidFill>
                <a:latin typeface="Arial" pitchFamily="34" charset="0"/>
                <a:ea typeface="Adobe Fan Heiti Std B"/>
                <a:cs typeface="Adobe Fan Heiti Std B"/>
              </a:rPr>
              <a:t> </a:t>
            </a:r>
            <a:r>
              <a:rPr lang="nl-BE" altLang="nl-BE" sz="2400" dirty="0">
                <a:solidFill>
                  <a:srgbClr val="254061"/>
                </a:solidFill>
                <a:latin typeface="Arial" pitchFamily="34" charset="0"/>
                <a:ea typeface="Adobe Fan Heiti Std B"/>
                <a:cs typeface="Adobe Fan Heiti Std B"/>
              </a:rPr>
              <a:t>neemt deel aan </a:t>
            </a:r>
            <a:r>
              <a:rPr lang="nl-BE" altLang="nl-BE" sz="2400" b="1" dirty="0">
                <a:solidFill>
                  <a:srgbClr val="254061"/>
                </a:solidFill>
                <a:latin typeface="Arial" pitchFamily="34" charset="0"/>
                <a:ea typeface="Adobe Fan Heiti Std B"/>
                <a:cs typeface="Adobe Fan Heiti Std B"/>
              </a:rPr>
              <a:t>de wereldwijde </a:t>
            </a:r>
          </a:p>
          <a:p>
            <a:pPr algn="ctr">
              <a:spcBef>
                <a:spcPts val="0"/>
              </a:spcBef>
              <a:buNone/>
            </a:pPr>
            <a:r>
              <a:rPr lang="en-US" altLang="nl-BE" sz="2400" b="1" dirty="0">
                <a:solidFill>
                  <a:srgbClr val="00B050"/>
                </a:solidFill>
                <a:latin typeface="Arial" pitchFamily="34" charset="0"/>
              </a:rPr>
              <a:t>‘GLOBAL POINT PREVALENCE SURVEY’ </a:t>
            </a:r>
            <a:r>
              <a:rPr lang="en-US" altLang="nl-BE" sz="2400" dirty="0">
                <a:solidFill>
                  <a:srgbClr val="254061"/>
                </a:solidFill>
                <a:latin typeface="Arial" pitchFamily="34" charset="0"/>
                <a:ea typeface="Adobe Fan Heiti Std B"/>
                <a:cs typeface="Adobe Fan Heiti Std B"/>
              </a:rPr>
              <a:t/>
            </a:r>
            <a:br>
              <a:rPr lang="en-US" altLang="nl-BE" sz="2400" dirty="0">
                <a:solidFill>
                  <a:srgbClr val="254061"/>
                </a:solidFill>
                <a:latin typeface="Arial" pitchFamily="34" charset="0"/>
                <a:ea typeface="Adobe Fan Heiti Std B"/>
                <a:cs typeface="Adobe Fan Heiti Std B"/>
              </a:rPr>
            </a:br>
            <a:r>
              <a:rPr lang="en-US" altLang="nl-BE" sz="2400" dirty="0">
                <a:solidFill>
                  <a:srgbClr val="254061"/>
                </a:solidFill>
                <a:latin typeface="Arial" pitchFamily="34" charset="0"/>
                <a:ea typeface="Adobe Fan Heiti Std B"/>
                <a:cs typeface="Adobe Fan Heiti Std B"/>
              </a:rPr>
              <a:t>m.b.t. </a:t>
            </a:r>
            <a:r>
              <a:rPr lang="en-US" altLang="nl-BE" sz="2400" dirty="0" err="1">
                <a:solidFill>
                  <a:srgbClr val="254061"/>
                </a:solidFill>
                <a:latin typeface="Arial" pitchFamily="34" charset="0"/>
                <a:ea typeface="Adobe Fan Heiti Std B"/>
                <a:cs typeface="Adobe Fan Heiti Std B"/>
              </a:rPr>
              <a:t>antibioticaconsumptie</a:t>
            </a:r>
            <a:r>
              <a:rPr lang="en-US" altLang="nl-BE" sz="2400" dirty="0">
                <a:solidFill>
                  <a:srgbClr val="254061"/>
                </a:solidFill>
                <a:latin typeface="Arial" pitchFamily="34" charset="0"/>
                <a:ea typeface="Adobe Fan Heiti Std B"/>
                <a:cs typeface="Adobe Fan Heiti Std B"/>
              </a:rPr>
              <a:t> </a:t>
            </a:r>
            <a:r>
              <a:rPr lang="en-US" altLang="nl-BE" sz="2400" dirty="0" err="1">
                <a:solidFill>
                  <a:srgbClr val="254061"/>
                </a:solidFill>
                <a:latin typeface="Arial" pitchFamily="34" charset="0"/>
                <a:ea typeface="Adobe Fan Heiti Std B"/>
                <a:cs typeface="Adobe Fan Heiti Std B"/>
              </a:rPr>
              <a:t>en</a:t>
            </a:r>
            <a:r>
              <a:rPr lang="en-US" altLang="nl-BE" sz="2400" dirty="0">
                <a:solidFill>
                  <a:srgbClr val="254061"/>
                </a:solidFill>
                <a:latin typeface="Arial" pitchFamily="34" charset="0"/>
                <a:ea typeface="Adobe Fan Heiti Std B"/>
                <a:cs typeface="Adobe Fan Heiti Std B"/>
              </a:rPr>
              <a:t> -</a:t>
            </a:r>
            <a:r>
              <a:rPr lang="en-US" altLang="nl-BE" sz="2400" dirty="0" err="1">
                <a:solidFill>
                  <a:srgbClr val="254061"/>
                </a:solidFill>
                <a:latin typeface="Arial" pitchFamily="34" charset="0"/>
                <a:ea typeface="Adobe Fan Heiti Std B"/>
                <a:cs typeface="Adobe Fan Heiti Std B"/>
              </a:rPr>
              <a:t>resistentie</a:t>
            </a:r>
            <a:r>
              <a:rPr lang="en-US" altLang="nl-BE" sz="2400" dirty="0">
                <a:solidFill>
                  <a:srgbClr val="254061"/>
                </a:solidFill>
                <a:latin typeface="Arial" pitchFamily="34" charset="0"/>
                <a:ea typeface="Adobe Fan Heiti Std B"/>
                <a:cs typeface="Adobe Fan Heiti Std B"/>
              </a:rPr>
              <a:t> </a:t>
            </a:r>
            <a:endParaRPr lang="en-US" altLang="nl-BE" sz="2400" dirty="0">
              <a:solidFill>
                <a:srgbClr val="254061"/>
              </a:solidFill>
              <a:latin typeface="Arial" pitchFamily="34" charset="0"/>
              <a:ea typeface="Adobe Fan Heiti Std B"/>
              <a:cs typeface="Adobe Fan Heiti Std B"/>
            </a:endParaRPr>
          </a:p>
        </p:txBody>
      </p: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F787608D-68CB-9D40-9118-8E6A2E17DA3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38" y="2124372"/>
            <a:ext cx="3492302" cy="349230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55998" y="6435388"/>
            <a:ext cx="66742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800" b="1" dirty="0" err="1" smtClean="0">
                <a:solidFill>
                  <a:schemeClr val="bg1"/>
                </a:solidFill>
              </a:rPr>
              <a:t>Contactpersoon</a:t>
            </a:r>
            <a:r>
              <a:rPr lang="en-GB" sz="1800" dirty="0" smtClean="0">
                <a:solidFill>
                  <a:schemeClr val="bg1"/>
                </a:solidFill>
              </a:rPr>
              <a:t>: </a:t>
            </a:r>
            <a:r>
              <a:rPr lang="en-GB" sz="1800" dirty="0" smtClean="0">
                <a:solidFill>
                  <a:schemeClr val="bg1"/>
                </a:solidFill>
              </a:rPr>
              <a:t>“</a:t>
            </a:r>
            <a:r>
              <a:rPr lang="en-GB" sz="1800" dirty="0" err="1" smtClean="0">
                <a:solidFill>
                  <a:schemeClr val="bg1"/>
                </a:solidFill>
              </a:rPr>
              <a:t>vul</a:t>
            </a:r>
            <a:r>
              <a:rPr lang="en-GB" sz="1800" dirty="0" smtClean="0">
                <a:solidFill>
                  <a:schemeClr val="bg1"/>
                </a:solidFill>
              </a:rPr>
              <a:t> </a:t>
            </a:r>
            <a:r>
              <a:rPr lang="en-GB" sz="1800" dirty="0" err="1" smtClean="0">
                <a:solidFill>
                  <a:schemeClr val="bg1"/>
                </a:solidFill>
              </a:rPr>
              <a:t>naam</a:t>
            </a:r>
            <a:r>
              <a:rPr lang="en-GB" sz="1800" dirty="0" smtClean="0">
                <a:solidFill>
                  <a:schemeClr val="bg1"/>
                </a:solidFill>
              </a:rPr>
              <a:t> </a:t>
            </a:r>
            <a:r>
              <a:rPr lang="en-GB" sz="1800" dirty="0" err="1" smtClean="0">
                <a:solidFill>
                  <a:schemeClr val="bg1"/>
                </a:solidFill>
              </a:rPr>
              <a:t>en</a:t>
            </a:r>
            <a:r>
              <a:rPr lang="en-GB" sz="1800" dirty="0" smtClean="0">
                <a:solidFill>
                  <a:schemeClr val="bg1"/>
                </a:solidFill>
              </a:rPr>
              <a:t>/of department in</a:t>
            </a:r>
            <a:r>
              <a:rPr lang="en-GB" sz="1800" dirty="0" smtClean="0">
                <a:solidFill>
                  <a:schemeClr val="bg1"/>
                </a:solidFill>
              </a:rPr>
              <a:t>”</a:t>
            </a:r>
            <a:endParaRPr lang="en-GB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46381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1037</TotalTime>
  <Words>88</Words>
  <Application>Microsoft Office PowerPoint</Application>
  <PresentationFormat>Custom</PresentationFormat>
  <Paragraphs>14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Adobe Fan Heiti Std B</vt:lpstr>
      <vt:lpstr>Arial</vt:lpstr>
      <vt:lpstr>Calibri</vt:lpstr>
      <vt:lpstr>Wingdings</vt:lpstr>
      <vt:lpstr>Office Theme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 Versporten</dc:creator>
  <cp:lastModifiedBy>Ann Versporten</cp:lastModifiedBy>
  <cp:revision>111</cp:revision>
  <cp:lastPrinted>2014-09-01T12:24:26Z</cp:lastPrinted>
  <dcterms:created xsi:type="dcterms:W3CDTF">2014-04-08T12:43:44Z</dcterms:created>
  <dcterms:modified xsi:type="dcterms:W3CDTF">2020-10-27T10:57:46Z</dcterms:modified>
</cp:coreProperties>
</file>